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381" r:id="rId3"/>
    <p:sldId id="386" r:id="rId4"/>
    <p:sldId id="257" r:id="rId5"/>
    <p:sldId id="259" r:id="rId6"/>
    <p:sldId id="335" r:id="rId7"/>
    <p:sldId id="336" r:id="rId8"/>
    <p:sldId id="337" r:id="rId9"/>
    <p:sldId id="338" r:id="rId10"/>
    <p:sldId id="260" r:id="rId11"/>
    <p:sldId id="275" r:id="rId12"/>
    <p:sldId id="387" r:id="rId13"/>
    <p:sldId id="276" r:id="rId14"/>
    <p:sldId id="277" r:id="rId15"/>
    <p:sldId id="278" r:id="rId16"/>
    <p:sldId id="339" r:id="rId17"/>
    <p:sldId id="261" r:id="rId18"/>
    <p:sldId id="279" r:id="rId19"/>
    <p:sldId id="280" r:id="rId20"/>
    <p:sldId id="281" r:id="rId21"/>
    <p:sldId id="282" r:id="rId22"/>
    <p:sldId id="340" r:id="rId23"/>
    <p:sldId id="262" r:id="rId24"/>
    <p:sldId id="283" r:id="rId25"/>
    <p:sldId id="284" r:id="rId26"/>
    <p:sldId id="285" r:id="rId27"/>
    <p:sldId id="286" r:id="rId28"/>
    <p:sldId id="263" r:id="rId29"/>
    <p:sldId id="287" r:id="rId30"/>
    <p:sldId id="343" r:id="rId31"/>
    <p:sldId id="288" r:id="rId32"/>
    <p:sldId id="342" r:id="rId33"/>
    <p:sldId id="354" r:id="rId34"/>
    <p:sldId id="344" r:id="rId35"/>
    <p:sldId id="346" r:id="rId36"/>
    <p:sldId id="348" r:id="rId37"/>
    <p:sldId id="347" r:id="rId38"/>
    <p:sldId id="349" r:id="rId39"/>
    <p:sldId id="345" r:id="rId40"/>
    <p:sldId id="350" r:id="rId41"/>
    <p:sldId id="290" r:id="rId42"/>
    <p:sldId id="351" r:id="rId43"/>
    <p:sldId id="352" r:id="rId44"/>
    <p:sldId id="353" r:id="rId45"/>
    <p:sldId id="289" r:id="rId46"/>
    <p:sldId id="264" r:id="rId47"/>
    <p:sldId id="291" r:id="rId48"/>
    <p:sldId id="292" r:id="rId49"/>
    <p:sldId id="293" r:id="rId50"/>
    <p:sldId id="294" r:id="rId51"/>
    <p:sldId id="359" r:id="rId52"/>
    <p:sldId id="355" r:id="rId53"/>
    <p:sldId id="265" r:id="rId54"/>
    <p:sldId id="295" r:id="rId55"/>
    <p:sldId id="296" r:id="rId56"/>
    <p:sldId id="297" r:id="rId57"/>
    <p:sldId id="298" r:id="rId58"/>
    <p:sldId id="356" r:id="rId59"/>
    <p:sldId id="266" r:id="rId60"/>
    <p:sldId id="299" r:id="rId61"/>
    <p:sldId id="300" r:id="rId62"/>
    <p:sldId id="301" r:id="rId63"/>
    <p:sldId id="302" r:id="rId64"/>
    <p:sldId id="357" r:id="rId65"/>
    <p:sldId id="267" r:id="rId66"/>
    <p:sldId id="303" r:id="rId67"/>
    <p:sldId id="304" r:id="rId68"/>
    <p:sldId id="305" r:id="rId69"/>
    <p:sldId id="306" r:id="rId70"/>
    <p:sldId id="365" r:id="rId71"/>
    <p:sldId id="366" r:id="rId72"/>
    <p:sldId id="360" r:id="rId73"/>
    <p:sldId id="268" r:id="rId74"/>
    <p:sldId id="307" r:id="rId75"/>
    <p:sldId id="308" r:id="rId76"/>
    <p:sldId id="309" r:id="rId77"/>
    <p:sldId id="361" r:id="rId78"/>
    <p:sldId id="310" r:id="rId79"/>
    <p:sldId id="269" r:id="rId80"/>
    <p:sldId id="311" r:id="rId81"/>
    <p:sldId id="312" r:id="rId82"/>
    <p:sldId id="313" r:id="rId83"/>
    <p:sldId id="314" r:id="rId84"/>
    <p:sldId id="369" r:id="rId85"/>
    <p:sldId id="368" r:id="rId86"/>
    <p:sldId id="370" r:id="rId87"/>
    <p:sldId id="371" r:id="rId88"/>
    <p:sldId id="373" r:id="rId89"/>
    <p:sldId id="378" r:id="rId90"/>
    <p:sldId id="374" r:id="rId91"/>
    <p:sldId id="376" r:id="rId92"/>
    <p:sldId id="375" r:id="rId93"/>
    <p:sldId id="372" r:id="rId94"/>
    <p:sldId id="362" r:id="rId95"/>
    <p:sldId id="377" r:id="rId96"/>
    <p:sldId id="270" r:id="rId97"/>
    <p:sldId id="382" r:id="rId98"/>
    <p:sldId id="315" r:id="rId99"/>
    <p:sldId id="316" r:id="rId100"/>
    <p:sldId id="379" r:id="rId101"/>
    <p:sldId id="380" r:id="rId102"/>
    <p:sldId id="317" r:id="rId103"/>
    <p:sldId id="318" r:id="rId104"/>
    <p:sldId id="364" r:id="rId105"/>
    <p:sldId id="271" r:id="rId106"/>
    <p:sldId id="319" r:id="rId107"/>
    <p:sldId id="320" r:id="rId108"/>
    <p:sldId id="322" r:id="rId109"/>
    <p:sldId id="321" r:id="rId110"/>
    <p:sldId id="272" r:id="rId111"/>
    <p:sldId id="323" r:id="rId112"/>
    <p:sldId id="324" r:id="rId113"/>
    <p:sldId id="325" r:id="rId114"/>
    <p:sldId id="326" r:id="rId115"/>
    <p:sldId id="273" r:id="rId116"/>
    <p:sldId id="327" r:id="rId117"/>
    <p:sldId id="328" r:id="rId118"/>
    <p:sldId id="329" r:id="rId119"/>
    <p:sldId id="330" r:id="rId120"/>
    <p:sldId id="367" r:id="rId121"/>
    <p:sldId id="274" r:id="rId122"/>
    <p:sldId id="331" r:id="rId123"/>
    <p:sldId id="332" r:id="rId124"/>
    <p:sldId id="385" r:id="rId125"/>
    <p:sldId id="333" r:id="rId126"/>
    <p:sldId id="334" r:id="rId127"/>
    <p:sldId id="384"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66A6"/>
    <a:srgbClr val="4DAB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3" d="100"/>
          <a:sy n="83" d="100"/>
        </p:scale>
        <p:origin x="63"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庞 垚夫" userId="0f0109ef91b7223a" providerId="LiveId" clId="{A4B59572-25C9-4AAA-B098-CA5CBF614A9E}"/>
    <pc:docChg chg="custSel addSld modSld">
      <pc:chgData name="庞 垚夫" userId="0f0109ef91b7223a" providerId="LiveId" clId="{A4B59572-25C9-4AAA-B098-CA5CBF614A9E}" dt="2021-05-27T23:37:55.884" v="9" actId="14100"/>
      <pc:docMkLst>
        <pc:docMk/>
      </pc:docMkLst>
      <pc:sldChg chg="new">
        <pc:chgData name="庞 垚夫" userId="0f0109ef91b7223a" providerId="LiveId" clId="{A4B59572-25C9-4AAA-B098-CA5CBF614A9E}" dt="2021-05-27T23:37:04.886" v="0" actId="680"/>
        <pc:sldMkLst>
          <pc:docMk/>
          <pc:sldMk cId="4201033547" sldId="386"/>
        </pc:sldMkLst>
      </pc:sldChg>
      <pc:sldChg chg="addSp modSp add mod">
        <pc:chgData name="庞 垚夫" userId="0f0109ef91b7223a" providerId="LiveId" clId="{A4B59572-25C9-4AAA-B098-CA5CBF614A9E}" dt="2021-05-27T23:37:55.884" v="9" actId="14100"/>
        <pc:sldMkLst>
          <pc:docMk/>
          <pc:sldMk cId="329935775" sldId="387"/>
        </pc:sldMkLst>
        <pc:spChg chg="mod">
          <ac:chgData name="庞 垚夫" userId="0f0109ef91b7223a" providerId="LiveId" clId="{A4B59572-25C9-4AAA-B098-CA5CBF614A9E}" dt="2021-05-27T23:37:44.258" v="6" actId="27636"/>
          <ac:spMkLst>
            <pc:docMk/>
            <pc:sldMk cId="329935775" sldId="387"/>
            <ac:spMk id="631" creationId="{00000000-0000-0000-0000-000000000000}"/>
          </ac:spMkLst>
        </pc:spChg>
        <pc:picChg chg="add mod">
          <ac:chgData name="庞 垚夫" userId="0f0109ef91b7223a" providerId="LiveId" clId="{A4B59572-25C9-4AAA-B098-CA5CBF614A9E}" dt="2021-05-27T23:37:55.884" v="9" actId="14100"/>
          <ac:picMkLst>
            <pc:docMk/>
            <pc:sldMk cId="329935775" sldId="387"/>
            <ac:picMk id="1026" creationId="{7BA49E78-B407-4E26-A581-FD3E35B374C9}"/>
          </ac:picMkLst>
        </pc:picChg>
        <pc:picChg chg="mod">
          <ac:chgData name="庞 垚夫" userId="0f0109ef91b7223a" providerId="LiveId" clId="{A4B59572-25C9-4AAA-B098-CA5CBF614A9E}" dt="2021-05-27T23:37:30.600" v="3" actId="14100"/>
          <ac:picMkLst>
            <pc:docMk/>
            <pc:sldMk cId="329935775" sldId="387"/>
            <ac:picMk id="1028" creationId="{A594D38E-B188-44D7-9E14-385854378C07}"/>
          </ac:picMkLst>
        </pc:picChg>
      </pc:sldChg>
    </pc:docChg>
  </pc:docChgLst>
  <pc:docChgLst>
    <pc:chgData name="庞 垚夫" userId="0f0109ef91b7223a" providerId="LiveId" clId="{47C9371D-2843-4189-8670-E52FC76F3D8E}"/>
    <pc:docChg chg="undo custSel addSld delSld modSld sldOrd delMainMaster">
      <pc:chgData name="庞 垚夫" userId="0f0109ef91b7223a" providerId="LiveId" clId="{47C9371D-2843-4189-8670-E52FC76F3D8E}" dt="2021-04-29T21:02:47.462" v="5185" actId="20577"/>
      <pc:docMkLst>
        <pc:docMk/>
      </pc:docMkLst>
      <pc:sldChg chg="addSp delSp modSp mod delAnim modAnim">
        <pc:chgData name="庞 垚夫" userId="0f0109ef91b7223a" providerId="LiveId" clId="{47C9371D-2843-4189-8670-E52FC76F3D8E}" dt="2021-04-06T05:53:06.703" v="111"/>
        <pc:sldMkLst>
          <pc:docMk/>
          <pc:sldMk cId="3385565987" sldId="257"/>
        </pc:sldMkLst>
        <pc:picChg chg="del mod">
          <ac:chgData name="庞 垚夫" userId="0f0109ef91b7223a" providerId="LiveId" clId="{47C9371D-2843-4189-8670-E52FC76F3D8E}" dt="2021-04-06T05:51:22.363" v="95" actId="21"/>
          <ac:picMkLst>
            <pc:docMk/>
            <pc:sldMk cId="3385565987" sldId="257"/>
            <ac:picMk id="7" creationId="{BE625F69-907A-41CC-B15A-DF7F54A6614C}"/>
          </ac:picMkLst>
        </pc:picChg>
        <pc:picChg chg="del mod">
          <ac:chgData name="庞 垚夫" userId="0f0109ef91b7223a" providerId="LiveId" clId="{47C9371D-2843-4189-8670-E52FC76F3D8E}" dt="2021-04-06T05:51:20.250" v="94" actId="21"/>
          <ac:picMkLst>
            <pc:docMk/>
            <pc:sldMk cId="3385565987" sldId="257"/>
            <ac:picMk id="8" creationId="{B5E95C67-51ED-41C8-B66B-D956CDE2431D}"/>
          </ac:picMkLst>
        </pc:picChg>
        <pc:picChg chg="add mod">
          <ac:chgData name="庞 垚夫" userId="0f0109ef91b7223a" providerId="LiveId" clId="{47C9371D-2843-4189-8670-E52FC76F3D8E}" dt="2021-04-06T05:52:37.711" v="107" actId="1076"/>
          <ac:picMkLst>
            <pc:docMk/>
            <pc:sldMk cId="3385565987" sldId="257"/>
            <ac:picMk id="1026" creationId="{BA2A7650-37F4-4C2E-ABB7-233439DDEF0D}"/>
          </ac:picMkLst>
        </pc:picChg>
        <pc:picChg chg="add mod">
          <ac:chgData name="庞 垚夫" userId="0f0109ef91b7223a" providerId="LiveId" clId="{47C9371D-2843-4189-8670-E52FC76F3D8E}" dt="2021-04-06T05:52:40.574" v="108" actId="14100"/>
          <ac:picMkLst>
            <pc:docMk/>
            <pc:sldMk cId="3385565987" sldId="257"/>
            <ac:picMk id="1028" creationId="{6174C00D-B0C1-40AB-B506-44624B375320}"/>
          </ac:picMkLst>
        </pc:picChg>
      </pc:sldChg>
      <pc:sldChg chg="modSp mod">
        <pc:chgData name="庞 垚夫" userId="0f0109ef91b7223a" providerId="LiveId" clId="{47C9371D-2843-4189-8670-E52FC76F3D8E}" dt="2021-04-06T17:49:00.139" v="204" actId="20577"/>
        <pc:sldMkLst>
          <pc:docMk/>
          <pc:sldMk cId="1493232030" sldId="258"/>
        </pc:sldMkLst>
        <pc:spChg chg="mod">
          <ac:chgData name="庞 垚夫" userId="0f0109ef91b7223a" providerId="LiveId" clId="{47C9371D-2843-4189-8670-E52FC76F3D8E}" dt="2021-04-06T17:49:00.139" v="204" actId="20577"/>
          <ac:spMkLst>
            <pc:docMk/>
            <pc:sldMk cId="1493232030" sldId="258"/>
            <ac:spMk id="631" creationId="{00000000-0000-0000-0000-000000000000}"/>
          </ac:spMkLst>
        </pc:spChg>
        <pc:spChg chg="mod">
          <ac:chgData name="庞 垚夫" userId="0f0109ef91b7223a" providerId="LiveId" clId="{47C9371D-2843-4189-8670-E52FC76F3D8E}" dt="2021-04-06T05:25:25.814" v="83" actId="20577"/>
          <ac:spMkLst>
            <pc:docMk/>
            <pc:sldMk cId="1493232030" sldId="258"/>
            <ac:spMk id="632" creationId="{00000000-0000-0000-0000-000000000000}"/>
          </ac:spMkLst>
        </pc:spChg>
        <pc:picChg chg="mod">
          <ac:chgData name="庞 垚夫" userId="0f0109ef91b7223a" providerId="LiveId" clId="{47C9371D-2843-4189-8670-E52FC76F3D8E}" dt="2021-04-06T04:17:52.763" v="9" actId="14100"/>
          <ac:picMkLst>
            <pc:docMk/>
            <pc:sldMk cId="1493232030" sldId="258"/>
            <ac:picMk id="2" creationId="{1555075F-A7DC-495F-8C58-BF5F9AAF7F2D}"/>
          </ac:picMkLst>
        </pc:picChg>
      </pc:sldChg>
      <pc:sldChg chg="addSp delSp modSp mod delAnim modAnim">
        <pc:chgData name="庞 垚夫" userId="0f0109ef91b7223a" providerId="LiveId" clId="{47C9371D-2843-4189-8670-E52FC76F3D8E}" dt="2021-04-07T17:29:36.360" v="788" actId="20577"/>
        <pc:sldMkLst>
          <pc:docMk/>
          <pc:sldMk cId="3944314138" sldId="260"/>
        </pc:sldMkLst>
        <pc:spChg chg="mod">
          <ac:chgData name="庞 垚夫" userId="0f0109ef91b7223a" providerId="LiveId" clId="{47C9371D-2843-4189-8670-E52FC76F3D8E}" dt="2021-04-07T16:19:21.476" v="542" actId="20577"/>
          <ac:spMkLst>
            <pc:docMk/>
            <pc:sldMk cId="3944314138" sldId="260"/>
            <ac:spMk id="631" creationId="{00000000-0000-0000-0000-000000000000}"/>
          </ac:spMkLst>
        </pc:spChg>
        <pc:spChg chg="mod">
          <ac:chgData name="庞 垚夫" userId="0f0109ef91b7223a" providerId="LiveId" clId="{47C9371D-2843-4189-8670-E52FC76F3D8E}" dt="2021-04-07T17:29:36.360" v="788" actId="20577"/>
          <ac:spMkLst>
            <pc:docMk/>
            <pc:sldMk cId="3944314138" sldId="260"/>
            <ac:spMk id="632" creationId="{00000000-0000-0000-0000-000000000000}"/>
          </ac:spMkLst>
        </pc:spChg>
        <pc:spChg chg="mod">
          <ac:chgData name="庞 垚夫" userId="0f0109ef91b7223a" providerId="LiveId" clId="{47C9371D-2843-4189-8670-E52FC76F3D8E}" dt="2021-04-06T17:36:40.996" v="138" actId="1076"/>
          <ac:spMkLst>
            <pc:docMk/>
            <pc:sldMk cId="3944314138" sldId="260"/>
            <ac:spMk id="633" creationId="{00000000-0000-0000-0000-000000000000}"/>
          </ac:spMkLst>
        </pc:spChg>
        <pc:picChg chg="del mod">
          <ac:chgData name="庞 垚夫" userId="0f0109ef91b7223a" providerId="LiveId" clId="{47C9371D-2843-4189-8670-E52FC76F3D8E}" dt="2021-04-07T16:35:11.260" v="674" actId="21"/>
          <ac:picMkLst>
            <pc:docMk/>
            <pc:sldMk cId="3944314138" sldId="260"/>
            <ac:picMk id="2" creationId="{15A15370-7AFD-48A3-8E94-DCDE698BFB4C}"/>
          </ac:picMkLst>
        </pc:picChg>
        <pc:picChg chg="add del mod">
          <ac:chgData name="庞 垚夫" userId="0f0109ef91b7223a" providerId="LiveId" clId="{47C9371D-2843-4189-8670-E52FC76F3D8E}" dt="2021-04-07T16:35:46.257" v="679" actId="21"/>
          <ac:picMkLst>
            <pc:docMk/>
            <pc:sldMk cId="3944314138" sldId="260"/>
            <ac:picMk id="6" creationId="{CA540B87-8986-4D69-B48E-0A1798857F58}"/>
          </ac:picMkLst>
        </pc:picChg>
        <pc:picChg chg="add mod">
          <ac:chgData name="庞 垚夫" userId="0f0109ef91b7223a" providerId="LiveId" clId="{47C9371D-2843-4189-8670-E52FC76F3D8E}" dt="2021-04-07T16:35:54.552" v="682" actId="1076"/>
          <ac:picMkLst>
            <pc:docMk/>
            <pc:sldMk cId="3944314138" sldId="260"/>
            <ac:picMk id="7" creationId="{BAB4591A-5DD9-4B9B-9A85-A9EA02BA4061}"/>
          </ac:picMkLst>
        </pc:picChg>
      </pc:sldChg>
      <pc:sldChg chg="modSp mod modAnim">
        <pc:chgData name="庞 垚夫" userId="0f0109ef91b7223a" providerId="LiveId" clId="{47C9371D-2843-4189-8670-E52FC76F3D8E}" dt="2021-04-07T20:38:25.197" v="835" actId="20577"/>
        <pc:sldMkLst>
          <pc:docMk/>
          <pc:sldMk cId="35011979" sldId="261"/>
        </pc:sldMkLst>
        <pc:spChg chg="mod">
          <ac:chgData name="庞 垚夫" userId="0f0109ef91b7223a" providerId="LiveId" clId="{47C9371D-2843-4189-8670-E52FC76F3D8E}" dt="2021-04-07T20:38:25.197" v="835" actId="20577"/>
          <ac:spMkLst>
            <pc:docMk/>
            <pc:sldMk cId="35011979" sldId="261"/>
            <ac:spMk id="631" creationId="{00000000-0000-0000-0000-000000000000}"/>
          </ac:spMkLst>
        </pc:spChg>
        <pc:spChg chg="mod">
          <ac:chgData name="庞 垚夫" userId="0f0109ef91b7223a" providerId="LiveId" clId="{47C9371D-2843-4189-8670-E52FC76F3D8E}" dt="2021-04-06T18:04:31.941" v="287" actId="14100"/>
          <ac:spMkLst>
            <pc:docMk/>
            <pc:sldMk cId="35011979" sldId="261"/>
            <ac:spMk id="632" creationId="{00000000-0000-0000-0000-000000000000}"/>
          </ac:spMkLst>
        </pc:spChg>
        <pc:picChg chg="mod">
          <ac:chgData name="庞 垚夫" userId="0f0109ef91b7223a" providerId="LiveId" clId="{47C9371D-2843-4189-8670-E52FC76F3D8E}" dt="2021-04-06T18:04:25.563" v="285" actId="1076"/>
          <ac:picMkLst>
            <pc:docMk/>
            <pc:sldMk cId="35011979" sldId="261"/>
            <ac:picMk id="2" creationId="{A5E59D71-71AF-475F-8D7D-F8D78DBBA890}"/>
          </ac:picMkLst>
        </pc:picChg>
      </pc:sldChg>
      <pc:sldChg chg="modSp mod">
        <pc:chgData name="庞 垚夫" userId="0f0109ef91b7223a" providerId="LiveId" clId="{47C9371D-2843-4189-8670-E52FC76F3D8E}" dt="2021-04-09T16:39:10.728" v="899" actId="20577"/>
        <pc:sldMkLst>
          <pc:docMk/>
          <pc:sldMk cId="4260629736" sldId="262"/>
        </pc:sldMkLst>
        <pc:spChg chg="mod">
          <ac:chgData name="庞 垚夫" userId="0f0109ef91b7223a" providerId="LiveId" clId="{47C9371D-2843-4189-8670-E52FC76F3D8E}" dt="2021-04-09T16:39:10.728" v="899" actId="20577"/>
          <ac:spMkLst>
            <pc:docMk/>
            <pc:sldMk cId="4260629736" sldId="262"/>
            <ac:spMk id="631" creationId="{00000000-0000-0000-0000-000000000000}"/>
          </ac:spMkLst>
        </pc:spChg>
        <pc:spChg chg="mod">
          <ac:chgData name="庞 垚夫" userId="0f0109ef91b7223a" providerId="LiveId" clId="{47C9371D-2843-4189-8670-E52FC76F3D8E}" dt="2021-04-09T16:13:04.836" v="898" actId="20577"/>
          <ac:spMkLst>
            <pc:docMk/>
            <pc:sldMk cId="4260629736" sldId="262"/>
            <ac:spMk id="632" creationId="{00000000-0000-0000-0000-000000000000}"/>
          </ac:spMkLst>
        </pc:spChg>
        <pc:spChg chg="mod">
          <ac:chgData name="庞 垚夫" userId="0f0109ef91b7223a" providerId="LiveId" clId="{47C9371D-2843-4189-8670-E52FC76F3D8E}" dt="2021-04-06T18:13:29.858" v="355" actId="1076"/>
          <ac:spMkLst>
            <pc:docMk/>
            <pc:sldMk cId="4260629736" sldId="262"/>
            <ac:spMk id="633" creationId="{00000000-0000-0000-0000-000000000000}"/>
          </ac:spMkLst>
        </pc:spChg>
        <pc:picChg chg="mod">
          <ac:chgData name="庞 垚夫" userId="0f0109ef91b7223a" providerId="LiveId" clId="{47C9371D-2843-4189-8670-E52FC76F3D8E}" dt="2021-04-08T20:49:53.021" v="885" actId="1076"/>
          <ac:picMkLst>
            <pc:docMk/>
            <pc:sldMk cId="4260629736" sldId="262"/>
            <ac:picMk id="2" creationId="{B9045F40-E10A-46E0-98FE-9F617474CB41}"/>
          </ac:picMkLst>
        </pc:picChg>
      </pc:sldChg>
      <pc:sldChg chg="addSp delSp modSp mod delAnim">
        <pc:chgData name="庞 垚夫" userId="0f0109ef91b7223a" providerId="LiveId" clId="{47C9371D-2843-4189-8670-E52FC76F3D8E}" dt="2021-04-13T16:35:51.610" v="1338" actId="20577"/>
        <pc:sldMkLst>
          <pc:docMk/>
          <pc:sldMk cId="2350185857" sldId="263"/>
        </pc:sldMkLst>
        <pc:spChg chg="mod">
          <ac:chgData name="庞 垚夫" userId="0f0109ef91b7223a" providerId="LiveId" clId="{47C9371D-2843-4189-8670-E52FC76F3D8E}" dt="2021-04-13T16:35:51.610" v="1338" actId="20577"/>
          <ac:spMkLst>
            <pc:docMk/>
            <pc:sldMk cId="2350185857" sldId="263"/>
            <ac:spMk id="631" creationId="{00000000-0000-0000-0000-000000000000}"/>
          </ac:spMkLst>
        </pc:spChg>
        <pc:spChg chg="mod">
          <ac:chgData name="庞 垚夫" userId="0f0109ef91b7223a" providerId="LiveId" clId="{47C9371D-2843-4189-8670-E52FC76F3D8E}" dt="2021-04-13T05:36:43.387" v="1139" actId="20577"/>
          <ac:spMkLst>
            <pc:docMk/>
            <pc:sldMk cId="2350185857" sldId="263"/>
            <ac:spMk id="632" creationId="{00000000-0000-0000-0000-000000000000}"/>
          </ac:spMkLst>
        </pc:spChg>
        <pc:spChg chg="mod">
          <ac:chgData name="庞 垚夫" userId="0f0109ef91b7223a" providerId="LiveId" clId="{47C9371D-2843-4189-8670-E52FC76F3D8E}" dt="2021-04-13T05:08:00.877" v="943" actId="1076"/>
          <ac:spMkLst>
            <pc:docMk/>
            <pc:sldMk cId="2350185857" sldId="263"/>
            <ac:spMk id="633" creationId="{00000000-0000-0000-0000-000000000000}"/>
          </ac:spMkLst>
        </pc:spChg>
        <pc:picChg chg="del mod">
          <ac:chgData name="庞 垚夫" userId="0f0109ef91b7223a" providerId="LiveId" clId="{47C9371D-2843-4189-8670-E52FC76F3D8E}" dt="2021-04-13T05:36:24.560" v="1118" actId="21"/>
          <ac:picMkLst>
            <pc:docMk/>
            <pc:sldMk cId="2350185857" sldId="263"/>
            <ac:picMk id="2" creationId="{A2F29406-652E-4048-9746-8D0DB3486258}"/>
          </ac:picMkLst>
        </pc:picChg>
        <pc:picChg chg="add mod">
          <ac:chgData name="庞 垚夫" userId="0f0109ef91b7223a" providerId="LiveId" clId="{47C9371D-2843-4189-8670-E52FC76F3D8E}" dt="2021-04-13T05:08:37.968" v="948" actId="14100"/>
          <ac:picMkLst>
            <pc:docMk/>
            <pc:sldMk cId="2350185857" sldId="263"/>
            <ac:picMk id="1026" creationId="{8D3188B7-38EC-44E7-B42B-E3A87BDFD3CE}"/>
          </ac:picMkLst>
        </pc:picChg>
      </pc:sldChg>
      <pc:sldChg chg="addSp delSp modSp mod delAnim modAnim">
        <pc:chgData name="庞 垚夫" userId="0f0109ef91b7223a" providerId="LiveId" clId="{47C9371D-2843-4189-8670-E52FC76F3D8E}" dt="2021-04-14T16:53:24.463" v="2219" actId="20577"/>
        <pc:sldMkLst>
          <pc:docMk/>
          <pc:sldMk cId="2129786924" sldId="264"/>
        </pc:sldMkLst>
        <pc:spChg chg="mod">
          <ac:chgData name="庞 垚夫" userId="0f0109ef91b7223a" providerId="LiveId" clId="{47C9371D-2843-4189-8670-E52FC76F3D8E}" dt="2021-04-14T04:12:47.978" v="2145" actId="1076"/>
          <ac:spMkLst>
            <pc:docMk/>
            <pc:sldMk cId="2129786924" sldId="264"/>
            <ac:spMk id="631" creationId="{00000000-0000-0000-0000-000000000000}"/>
          </ac:spMkLst>
        </pc:spChg>
        <pc:spChg chg="mod">
          <ac:chgData name="庞 垚夫" userId="0f0109ef91b7223a" providerId="LiveId" clId="{47C9371D-2843-4189-8670-E52FC76F3D8E}" dt="2021-04-14T16:53:24.463" v="2219" actId="20577"/>
          <ac:spMkLst>
            <pc:docMk/>
            <pc:sldMk cId="2129786924" sldId="264"/>
            <ac:spMk id="632" creationId="{00000000-0000-0000-0000-000000000000}"/>
          </ac:spMkLst>
        </pc:spChg>
        <pc:spChg chg="mod">
          <ac:chgData name="庞 垚夫" userId="0f0109ef91b7223a" providerId="LiveId" clId="{47C9371D-2843-4189-8670-E52FC76F3D8E}" dt="2021-04-13T20:00:57.434" v="1653" actId="1076"/>
          <ac:spMkLst>
            <pc:docMk/>
            <pc:sldMk cId="2129786924" sldId="264"/>
            <ac:spMk id="633" creationId="{00000000-0000-0000-0000-000000000000}"/>
          </ac:spMkLst>
        </pc:spChg>
        <pc:picChg chg="del mod">
          <ac:chgData name="庞 垚夫" userId="0f0109ef91b7223a" providerId="LiveId" clId="{47C9371D-2843-4189-8670-E52FC76F3D8E}" dt="2021-04-13T20:00:50.549" v="1652" actId="21"/>
          <ac:picMkLst>
            <pc:docMk/>
            <pc:sldMk cId="2129786924" sldId="264"/>
            <ac:picMk id="2" creationId="{45FDE5D2-BD9D-4AD2-B4C7-5B172CC36DF5}"/>
          </ac:picMkLst>
        </pc:picChg>
        <pc:picChg chg="add mod">
          <ac:chgData name="庞 垚夫" userId="0f0109ef91b7223a" providerId="LiveId" clId="{47C9371D-2843-4189-8670-E52FC76F3D8E}" dt="2021-04-14T04:21:08.463" v="2184" actId="14100"/>
          <ac:picMkLst>
            <pc:docMk/>
            <pc:sldMk cId="2129786924" sldId="264"/>
            <ac:picMk id="6" creationId="{538D9D15-9931-4619-9087-0E6B7B3D0CE8}"/>
          </ac:picMkLst>
        </pc:picChg>
      </pc:sldChg>
      <pc:sldChg chg="modSp mod">
        <pc:chgData name="庞 垚夫" userId="0f0109ef91b7223a" providerId="LiveId" clId="{47C9371D-2843-4189-8670-E52FC76F3D8E}" dt="2021-04-15T16:24:17.809" v="2330" actId="20577"/>
        <pc:sldMkLst>
          <pc:docMk/>
          <pc:sldMk cId="95121227" sldId="265"/>
        </pc:sldMkLst>
        <pc:spChg chg="mod">
          <ac:chgData name="庞 垚夫" userId="0f0109ef91b7223a" providerId="LiveId" clId="{47C9371D-2843-4189-8670-E52FC76F3D8E}" dt="2021-04-15T16:23:27.720" v="2274" actId="20577"/>
          <ac:spMkLst>
            <pc:docMk/>
            <pc:sldMk cId="95121227" sldId="265"/>
            <ac:spMk id="631" creationId="{00000000-0000-0000-0000-000000000000}"/>
          </ac:spMkLst>
        </pc:spChg>
        <pc:spChg chg="mod">
          <ac:chgData name="庞 垚夫" userId="0f0109ef91b7223a" providerId="LiveId" clId="{47C9371D-2843-4189-8670-E52FC76F3D8E}" dt="2021-04-15T16:24:17.809" v="2330" actId="20577"/>
          <ac:spMkLst>
            <pc:docMk/>
            <pc:sldMk cId="95121227" sldId="265"/>
            <ac:spMk id="632" creationId="{00000000-0000-0000-0000-000000000000}"/>
          </ac:spMkLst>
        </pc:spChg>
        <pc:spChg chg="mod">
          <ac:chgData name="庞 垚夫" userId="0f0109ef91b7223a" providerId="LiveId" clId="{47C9371D-2843-4189-8670-E52FC76F3D8E}" dt="2021-04-13T20:20:48.517" v="1764" actId="1076"/>
          <ac:spMkLst>
            <pc:docMk/>
            <pc:sldMk cId="95121227" sldId="265"/>
            <ac:spMk id="633" creationId="{00000000-0000-0000-0000-000000000000}"/>
          </ac:spMkLst>
        </pc:spChg>
        <pc:picChg chg="mod">
          <ac:chgData name="庞 垚夫" userId="0f0109ef91b7223a" providerId="LiveId" clId="{47C9371D-2843-4189-8670-E52FC76F3D8E}" dt="2021-04-13T20:20:52.678" v="1765" actId="1076"/>
          <ac:picMkLst>
            <pc:docMk/>
            <pc:sldMk cId="95121227" sldId="265"/>
            <ac:picMk id="2" creationId="{131D1016-7DDA-464E-BD11-B0BBAE999F51}"/>
          </ac:picMkLst>
        </pc:picChg>
      </pc:sldChg>
      <pc:sldChg chg="modSp mod modClrScheme modAnim chgLayout">
        <pc:chgData name="庞 垚夫" userId="0f0109ef91b7223a" providerId="LiveId" clId="{47C9371D-2843-4189-8670-E52FC76F3D8E}" dt="2021-04-16T16:33:14.314" v="2948"/>
        <pc:sldMkLst>
          <pc:docMk/>
          <pc:sldMk cId="775539936" sldId="266"/>
        </pc:sldMkLst>
        <pc:spChg chg="mod ord">
          <ac:chgData name="庞 垚夫" userId="0f0109ef91b7223a" providerId="LiveId" clId="{47C9371D-2843-4189-8670-E52FC76F3D8E}" dt="2021-04-16T16:32:37.535" v="2944" actId="1076"/>
          <ac:spMkLst>
            <pc:docMk/>
            <pc:sldMk cId="775539936" sldId="266"/>
            <ac:spMk id="631" creationId="{00000000-0000-0000-0000-000000000000}"/>
          </ac:spMkLst>
        </pc:spChg>
        <pc:spChg chg="mod ord">
          <ac:chgData name="庞 垚夫" userId="0f0109ef91b7223a" providerId="LiveId" clId="{47C9371D-2843-4189-8670-E52FC76F3D8E}" dt="2021-04-15T20:01:12.049" v="2426" actId="27636"/>
          <ac:spMkLst>
            <pc:docMk/>
            <pc:sldMk cId="775539936" sldId="266"/>
            <ac:spMk id="632" creationId="{00000000-0000-0000-0000-000000000000}"/>
          </ac:spMkLst>
        </pc:spChg>
        <pc:spChg chg="mod">
          <ac:chgData name="庞 垚夫" userId="0f0109ef91b7223a" providerId="LiveId" clId="{47C9371D-2843-4189-8670-E52FC76F3D8E}" dt="2021-04-16T16:32:48.479" v="2945" actId="1076"/>
          <ac:spMkLst>
            <pc:docMk/>
            <pc:sldMk cId="775539936" sldId="266"/>
            <ac:spMk id="633" creationId="{00000000-0000-0000-0000-000000000000}"/>
          </ac:spMkLst>
        </pc:spChg>
        <pc:picChg chg="mod">
          <ac:chgData name="庞 垚夫" userId="0f0109ef91b7223a" providerId="LiveId" clId="{47C9371D-2843-4189-8670-E52FC76F3D8E}" dt="2021-04-16T16:32:51.034" v="2946" actId="1076"/>
          <ac:picMkLst>
            <pc:docMk/>
            <pc:sldMk cId="775539936" sldId="266"/>
            <ac:picMk id="2" creationId="{CD279956-2627-4033-8DF5-2FE71B68CC21}"/>
          </ac:picMkLst>
        </pc:picChg>
      </pc:sldChg>
      <pc:sldChg chg="modSp mod modAnim">
        <pc:chgData name="庞 垚夫" userId="0f0109ef91b7223a" providerId="LiveId" clId="{47C9371D-2843-4189-8670-E52FC76F3D8E}" dt="2021-04-20T16:41:04.501" v="3422" actId="20577"/>
        <pc:sldMkLst>
          <pc:docMk/>
          <pc:sldMk cId="4016809775" sldId="267"/>
        </pc:sldMkLst>
        <pc:spChg chg="mod">
          <ac:chgData name="庞 垚夫" userId="0f0109ef91b7223a" providerId="LiveId" clId="{47C9371D-2843-4189-8670-E52FC76F3D8E}" dt="2021-04-20T16:40:53.614" v="3421" actId="14100"/>
          <ac:spMkLst>
            <pc:docMk/>
            <pc:sldMk cId="4016809775" sldId="267"/>
            <ac:spMk id="631" creationId="{00000000-0000-0000-0000-000000000000}"/>
          </ac:spMkLst>
        </pc:spChg>
        <pc:spChg chg="mod">
          <ac:chgData name="庞 垚夫" userId="0f0109ef91b7223a" providerId="LiveId" clId="{47C9371D-2843-4189-8670-E52FC76F3D8E}" dt="2021-04-20T16:41:04.501" v="3422" actId="20577"/>
          <ac:spMkLst>
            <pc:docMk/>
            <pc:sldMk cId="4016809775" sldId="267"/>
            <ac:spMk id="632" creationId="{00000000-0000-0000-0000-000000000000}"/>
          </ac:spMkLst>
        </pc:spChg>
        <pc:spChg chg="mod">
          <ac:chgData name="庞 垚夫" userId="0f0109ef91b7223a" providerId="LiveId" clId="{47C9371D-2843-4189-8670-E52FC76F3D8E}" dt="2021-04-15T19:59:02.070" v="2419" actId="1076"/>
          <ac:spMkLst>
            <pc:docMk/>
            <pc:sldMk cId="4016809775" sldId="267"/>
            <ac:spMk id="633" creationId="{00000000-0000-0000-0000-000000000000}"/>
          </ac:spMkLst>
        </pc:spChg>
        <pc:picChg chg="mod">
          <ac:chgData name="庞 垚夫" userId="0f0109ef91b7223a" providerId="LiveId" clId="{47C9371D-2843-4189-8670-E52FC76F3D8E}" dt="2021-04-20T16:16:02.478" v="3342" actId="14100"/>
          <ac:picMkLst>
            <pc:docMk/>
            <pc:sldMk cId="4016809775" sldId="267"/>
            <ac:picMk id="2" creationId="{175AFE14-EA2C-4225-89A2-7587ABE76731}"/>
          </ac:picMkLst>
        </pc:picChg>
      </pc:sldChg>
      <pc:sldChg chg="addSp modSp mod modAnim">
        <pc:chgData name="庞 垚夫" userId="0f0109ef91b7223a" providerId="LiveId" clId="{47C9371D-2843-4189-8670-E52FC76F3D8E}" dt="2021-04-21T16:31:16.100" v="3536" actId="1076"/>
        <pc:sldMkLst>
          <pc:docMk/>
          <pc:sldMk cId="522361166" sldId="268"/>
        </pc:sldMkLst>
        <pc:spChg chg="mod">
          <ac:chgData name="庞 垚夫" userId="0f0109ef91b7223a" providerId="LiveId" clId="{47C9371D-2843-4189-8670-E52FC76F3D8E}" dt="2021-04-21T16:31:09.569" v="3534" actId="20577"/>
          <ac:spMkLst>
            <pc:docMk/>
            <pc:sldMk cId="522361166" sldId="268"/>
            <ac:spMk id="631" creationId="{00000000-0000-0000-0000-000000000000}"/>
          </ac:spMkLst>
        </pc:spChg>
        <pc:spChg chg="mod">
          <ac:chgData name="庞 垚夫" userId="0f0109ef91b7223a" providerId="LiveId" clId="{47C9371D-2843-4189-8670-E52FC76F3D8E}" dt="2021-04-20T18:57:22.834" v="3457" actId="20577"/>
          <ac:spMkLst>
            <pc:docMk/>
            <pc:sldMk cId="522361166" sldId="268"/>
            <ac:spMk id="632" creationId="{00000000-0000-0000-0000-000000000000}"/>
          </ac:spMkLst>
        </pc:spChg>
        <pc:spChg chg="mod">
          <ac:chgData name="庞 垚夫" userId="0f0109ef91b7223a" providerId="LiveId" clId="{47C9371D-2843-4189-8670-E52FC76F3D8E}" dt="2021-04-21T16:30:00.038" v="3501" actId="1076"/>
          <ac:spMkLst>
            <pc:docMk/>
            <pc:sldMk cId="522361166" sldId="268"/>
            <ac:spMk id="633" creationId="{00000000-0000-0000-0000-000000000000}"/>
          </ac:spMkLst>
        </pc:spChg>
        <pc:picChg chg="mod">
          <ac:chgData name="庞 垚夫" userId="0f0109ef91b7223a" providerId="LiveId" clId="{47C9371D-2843-4189-8670-E52FC76F3D8E}" dt="2021-04-21T16:31:16.100" v="3536" actId="1076"/>
          <ac:picMkLst>
            <pc:docMk/>
            <pc:sldMk cId="522361166" sldId="268"/>
            <ac:picMk id="2" creationId="{CC316EF6-116F-4769-B3B4-6C2EEB2032FF}"/>
          </ac:picMkLst>
        </pc:picChg>
        <pc:picChg chg="add mod">
          <ac:chgData name="庞 垚夫" userId="0f0109ef91b7223a" providerId="LiveId" clId="{47C9371D-2843-4189-8670-E52FC76F3D8E}" dt="2021-04-21T16:31:14.120" v="3535" actId="1076"/>
          <ac:picMkLst>
            <pc:docMk/>
            <pc:sldMk cId="522361166" sldId="268"/>
            <ac:picMk id="1026" creationId="{203F1A9B-5E08-4688-B741-AF483CF3043D}"/>
          </ac:picMkLst>
        </pc:picChg>
      </pc:sldChg>
      <pc:sldChg chg="modSp mod">
        <pc:chgData name="庞 垚夫" userId="0f0109ef91b7223a" providerId="LiveId" clId="{47C9371D-2843-4189-8670-E52FC76F3D8E}" dt="2021-04-21T20:12:04.276" v="3778" actId="1076"/>
        <pc:sldMkLst>
          <pc:docMk/>
          <pc:sldMk cId="3502167735" sldId="269"/>
        </pc:sldMkLst>
        <pc:spChg chg="mod">
          <ac:chgData name="庞 垚夫" userId="0f0109ef91b7223a" providerId="LiveId" clId="{47C9371D-2843-4189-8670-E52FC76F3D8E}" dt="2021-04-21T20:08:43.755" v="3773" actId="20577"/>
          <ac:spMkLst>
            <pc:docMk/>
            <pc:sldMk cId="3502167735" sldId="269"/>
            <ac:spMk id="631" creationId="{00000000-0000-0000-0000-000000000000}"/>
          </ac:spMkLst>
        </pc:spChg>
        <pc:spChg chg="mod">
          <ac:chgData name="庞 垚夫" userId="0f0109ef91b7223a" providerId="LiveId" clId="{47C9371D-2843-4189-8670-E52FC76F3D8E}" dt="2021-04-21T20:12:04.276" v="3778" actId="1076"/>
          <ac:spMkLst>
            <pc:docMk/>
            <pc:sldMk cId="3502167735" sldId="269"/>
            <ac:spMk id="632" creationId="{00000000-0000-0000-0000-000000000000}"/>
          </ac:spMkLst>
        </pc:spChg>
        <pc:spChg chg="mod">
          <ac:chgData name="庞 垚夫" userId="0f0109ef91b7223a" providerId="LiveId" clId="{47C9371D-2843-4189-8670-E52FC76F3D8E}" dt="2021-04-15T20:35:28.004" v="2738" actId="1076"/>
          <ac:spMkLst>
            <pc:docMk/>
            <pc:sldMk cId="3502167735" sldId="269"/>
            <ac:spMk id="633" creationId="{00000000-0000-0000-0000-000000000000}"/>
          </ac:spMkLst>
        </pc:spChg>
        <pc:picChg chg="mod">
          <ac:chgData name="庞 垚夫" userId="0f0109ef91b7223a" providerId="LiveId" clId="{47C9371D-2843-4189-8670-E52FC76F3D8E}" dt="2021-04-15T20:48:47.193" v="2748" actId="14100"/>
          <ac:picMkLst>
            <pc:docMk/>
            <pc:sldMk cId="3502167735" sldId="269"/>
            <ac:picMk id="2" creationId="{2C32F6C6-F4B0-47F1-9126-BD8A3914882F}"/>
          </ac:picMkLst>
        </pc:picChg>
      </pc:sldChg>
      <pc:sldChg chg="modSp mod">
        <pc:chgData name="庞 垚夫" userId="0f0109ef91b7223a" providerId="LiveId" clId="{47C9371D-2843-4189-8670-E52FC76F3D8E}" dt="2021-04-23T16:41:35.631" v="4507" actId="20577"/>
        <pc:sldMkLst>
          <pc:docMk/>
          <pc:sldMk cId="3025566456" sldId="270"/>
        </pc:sldMkLst>
        <pc:spChg chg="mod">
          <ac:chgData name="庞 垚夫" userId="0f0109ef91b7223a" providerId="LiveId" clId="{47C9371D-2843-4189-8670-E52FC76F3D8E}" dt="2021-04-22T19:01:26.731" v="4393" actId="20577"/>
          <ac:spMkLst>
            <pc:docMk/>
            <pc:sldMk cId="3025566456" sldId="270"/>
            <ac:spMk id="631" creationId="{00000000-0000-0000-0000-000000000000}"/>
          </ac:spMkLst>
        </pc:spChg>
        <pc:spChg chg="mod">
          <ac:chgData name="庞 垚夫" userId="0f0109ef91b7223a" providerId="LiveId" clId="{47C9371D-2843-4189-8670-E52FC76F3D8E}" dt="2021-04-23T16:41:35.631" v="4507" actId="20577"/>
          <ac:spMkLst>
            <pc:docMk/>
            <pc:sldMk cId="3025566456" sldId="270"/>
            <ac:spMk id="632" creationId="{00000000-0000-0000-0000-000000000000}"/>
          </ac:spMkLst>
        </pc:spChg>
        <pc:spChg chg="mod">
          <ac:chgData name="庞 垚夫" userId="0f0109ef91b7223a" providerId="LiveId" clId="{47C9371D-2843-4189-8670-E52FC76F3D8E}" dt="2021-04-15T20:59:56.264" v="2858" actId="1076"/>
          <ac:spMkLst>
            <pc:docMk/>
            <pc:sldMk cId="3025566456" sldId="270"/>
            <ac:spMk id="633" creationId="{00000000-0000-0000-0000-000000000000}"/>
          </ac:spMkLst>
        </pc:spChg>
        <pc:picChg chg="mod">
          <ac:chgData name="庞 垚夫" userId="0f0109ef91b7223a" providerId="LiveId" clId="{47C9371D-2843-4189-8670-E52FC76F3D8E}" dt="2021-04-22T19:00:01.679" v="4342" actId="14100"/>
          <ac:picMkLst>
            <pc:docMk/>
            <pc:sldMk cId="3025566456" sldId="270"/>
            <ac:picMk id="2" creationId="{09E63B91-BEAF-4D78-92E2-B511D52A37E3}"/>
          </ac:picMkLst>
        </pc:picChg>
      </pc:sldChg>
      <pc:sldChg chg="addSp delSp modSp mod delAnim modAnim">
        <pc:chgData name="庞 垚夫" userId="0f0109ef91b7223a" providerId="LiveId" clId="{47C9371D-2843-4189-8670-E52FC76F3D8E}" dt="2021-04-27T16:33:56.940" v="4612" actId="20577"/>
        <pc:sldMkLst>
          <pc:docMk/>
          <pc:sldMk cId="2930183888" sldId="271"/>
        </pc:sldMkLst>
        <pc:spChg chg="mod">
          <ac:chgData name="庞 垚夫" userId="0f0109ef91b7223a" providerId="LiveId" clId="{47C9371D-2843-4189-8670-E52FC76F3D8E}" dt="2021-04-27T16:33:56.940" v="4612" actId="20577"/>
          <ac:spMkLst>
            <pc:docMk/>
            <pc:sldMk cId="2930183888" sldId="271"/>
            <ac:spMk id="631" creationId="{00000000-0000-0000-0000-000000000000}"/>
          </ac:spMkLst>
        </pc:spChg>
        <pc:spChg chg="mod">
          <ac:chgData name="庞 垚夫" userId="0f0109ef91b7223a" providerId="LiveId" clId="{47C9371D-2843-4189-8670-E52FC76F3D8E}" dt="2021-04-26T18:11:36.939" v="4585" actId="20577"/>
          <ac:spMkLst>
            <pc:docMk/>
            <pc:sldMk cId="2930183888" sldId="271"/>
            <ac:spMk id="632" creationId="{00000000-0000-0000-0000-000000000000}"/>
          </ac:spMkLst>
        </pc:spChg>
        <pc:spChg chg="mod">
          <ac:chgData name="庞 垚夫" userId="0f0109ef91b7223a" providerId="LiveId" clId="{47C9371D-2843-4189-8670-E52FC76F3D8E}" dt="2021-04-16T19:54:11.827" v="3082" actId="1076"/>
          <ac:spMkLst>
            <pc:docMk/>
            <pc:sldMk cId="2930183888" sldId="271"/>
            <ac:spMk id="633" creationId="{00000000-0000-0000-0000-000000000000}"/>
          </ac:spMkLst>
        </pc:spChg>
        <pc:picChg chg="del mod">
          <ac:chgData name="庞 垚夫" userId="0f0109ef91b7223a" providerId="LiveId" clId="{47C9371D-2843-4189-8670-E52FC76F3D8E}" dt="2021-04-16T20:01:19.222" v="3091" actId="21"/>
          <ac:picMkLst>
            <pc:docMk/>
            <pc:sldMk cId="2930183888" sldId="271"/>
            <ac:picMk id="2" creationId="{905C17CB-B3B0-45E1-825F-437D93B46EB0}"/>
          </ac:picMkLst>
        </pc:picChg>
        <pc:picChg chg="add del mod">
          <ac:chgData name="庞 垚夫" userId="0f0109ef91b7223a" providerId="LiveId" clId="{47C9371D-2843-4189-8670-E52FC76F3D8E}" dt="2021-04-16T20:04:01.911" v="3129" actId="21"/>
          <ac:picMkLst>
            <pc:docMk/>
            <pc:sldMk cId="2930183888" sldId="271"/>
            <ac:picMk id="1026" creationId="{C8C0C05E-1AC5-429A-A5D5-5AB4B2CD5F34}"/>
          </ac:picMkLst>
        </pc:picChg>
        <pc:picChg chg="add mod">
          <ac:chgData name="庞 垚夫" userId="0f0109ef91b7223a" providerId="LiveId" clId="{47C9371D-2843-4189-8670-E52FC76F3D8E}" dt="2021-04-27T16:32:28.643" v="4599" actId="14100"/>
          <ac:picMkLst>
            <pc:docMk/>
            <pc:sldMk cId="2930183888" sldId="271"/>
            <ac:picMk id="1028" creationId="{845FA7B1-2FF3-4B6A-B674-073E06E7ADD6}"/>
          </ac:picMkLst>
        </pc:picChg>
      </pc:sldChg>
      <pc:sldChg chg="modSp mod">
        <pc:chgData name="庞 垚夫" userId="0f0109ef91b7223a" providerId="LiveId" clId="{47C9371D-2843-4189-8670-E52FC76F3D8E}" dt="2021-04-28T17:05:58.447" v="4707" actId="14100"/>
        <pc:sldMkLst>
          <pc:docMk/>
          <pc:sldMk cId="109664813" sldId="272"/>
        </pc:sldMkLst>
        <pc:spChg chg="mod">
          <ac:chgData name="庞 垚夫" userId="0f0109ef91b7223a" providerId="LiveId" clId="{47C9371D-2843-4189-8670-E52FC76F3D8E}" dt="2021-04-16T20:14:23.727" v="3225" actId="1076"/>
          <ac:spMkLst>
            <pc:docMk/>
            <pc:sldMk cId="109664813" sldId="272"/>
            <ac:spMk id="631" creationId="{00000000-0000-0000-0000-000000000000}"/>
          </ac:spMkLst>
        </pc:spChg>
        <pc:spChg chg="mod">
          <ac:chgData name="庞 垚夫" userId="0f0109ef91b7223a" providerId="LiveId" clId="{47C9371D-2843-4189-8670-E52FC76F3D8E}" dt="2021-04-28T17:05:58.447" v="4707" actId="14100"/>
          <ac:spMkLst>
            <pc:docMk/>
            <pc:sldMk cId="109664813" sldId="272"/>
            <ac:spMk id="632" creationId="{00000000-0000-0000-0000-000000000000}"/>
          </ac:spMkLst>
        </pc:spChg>
        <pc:spChg chg="mod">
          <ac:chgData name="庞 垚夫" userId="0f0109ef91b7223a" providerId="LiveId" clId="{47C9371D-2843-4189-8670-E52FC76F3D8E}" dt="2021-04-16T20:14:30.077" v="3226" actId="1076"/>
          <ac:spMkLst>
            <pc:docMk/>
            <pc:sldMk cId="109664813" sldId="272"/>
            <ac:spMk id="633" creationId="{00000000-0000-0000-0000-000000000000}"/>
          </ac:spMkLst>
        </pc:spChg>
        <pc:picChg chg="mod">
          <ac:chgData name="庞 垚夫" userId="0f0109ef91b7223a" providerId="LiveId" clId="{47C9371D-2843-4189-8670-E52FC76F3D8E}" dt="2021-04-16T20:14:34.488" v="3228" actId="14100"/>
          <ac:picMkLst>
            <pc:docMk/>
            <pc:sldMk cId="109664813" sldId="272"/>
            <ac:picMk id="2" creationId="{40FCD7FA-BBBA-4D61-8A4A-875505AE3554}"/>
          </ac:picMkLst>
        </pc:picChg>
      </pc:sldChg>
      <pc:sldChg chg="modSp mod">
        <pc:chgData name="庞 垚夫" userId="0f0109ef91b7223a" providerId="LiveId" clId="{47C9371D-2843-4189-8670-E52FC76F3D8E}" dt="2021-04-29T16:52:17.907" v="4804" actId="20577"/>
        <pc:sldMkLst>
          <pc:docMk/>
          <pc:sldMk cId="2139198849" sldId="273"/>
        </pc:sldMkLst>
        <pc:spChg chg="mod">
          <ac:chgData name="庞 垚夫" userId="0f0109ef91b7223a" providerId="LiveId" clId="{47C9371D-2843-4189-8670-E52FC76F3D8E}" dt="2021-04-16T20:26:39.479" v="3320" actId="1076"/>
          <ac:spMkLst>
            <pc:docMk/>
            <pc:sldMk cId="2139198849" sldId="273"/>
            <ac:spMk id="631" creationId="{00000000-0000-0000-0000-000000000000}"/>
          </ac:spMkLst>
        </pc:spChg>
        <pc:spChg chg="mod">
          <ac:chgData name="庞 垚夫" userId="0f0109ef91b7223a" providerId="LiveId" clId="{47C9371D-2843-4189-8670-E52FC76F3D8E}" dt="2021-04-29T16:52:17.907" v="4804" actId="20577"/>
          <ac:spMkLst>
            <pc:docMk/>
            <pc:sldMk cId="2139198849" sldId="273"/>
            <ac:spMk id="632" creationId="{00000000-0000-0000-0000-000000000000}"/>
          </ac:spMkLst>
        </pc:spChg>
        <pc:spChg chg="mod">
          <ac:chgData name="庞 垚夫" userId="0f0109ef91b7223a" providerId="LiveId" clId="{47C9371D-2843-4189-8670-E52FC76F3D8E}" dt="2021-04-16T20:26:41.800" v="3321" actId="1076"/>
          <ac:spMkLst>
            <pc:docMk/>
            <pc:sldMk cId="2139198849" sldId="273"/>
            <ac:spMk id="633" creationId="{00000000-0000-0000-0000-000000000000}"/>
          </ac:spMkLst>
        </pc:spChg>
        <pc:picChg chg="mod">
          <ac:chgData name="庞 垚夫" userId="0f0109ef91b7223a" providerId="LiveId" clId="{47C9371D-2843-4189-8670-E52FC76F3D8E}" dt="2021-04-16T20:26:49.641" v="3324" actId="14100"/>
          <ac:picMkLst>
            <pc:docMk/>
            <pc:sldMk cId="2139198849" sldId="273"/>
            <ac:picMk id="2" creationId="{AEF23866-BD8E-40FC-9397-F2D93AE69B23}"/>
          </ac:picMkLst>
        </pc:picChg>
      </pc:sldChg>
      <pc:sldChg chg="modSp mod">
        <pc:chgData name="庞 垚夫" userId="0f0109ef91b7223a" providerId="LiveId" clId="{47C9371D-2843-4189-8670-E52FC76F3D8E}" dt="2021-04-29T19:20:29.016" v="4929" actId="20577"/>
        <pc:sldMkLst>
          <pc:docMk/>
          <pc:sldMk cId="925578752" sldId="274"/>
        </pc:sldMkLst>
        <pc:spChg chg="mod">
          <ac:chgData name="庞 垚夫" userId="0f0109ef91b7223a" providerId="LiveId" clId="{47C9371D-2843-4189-8670-E52FC76F3D8E}" dt="2021-04-29T19:17:37.549" v="4853" actId="1076"/>
          <ac:spMkLst>
            <pc:docMk/>
            <pc:sldMk cId="925578752" sldId="274"/>
            <ac:spMk id="631" creationId="{00000000-0000-0000-0000-000000000000}"/>
          </ac:spMkLst>
        </pc:spChg>
        <pc:spChg chg="mod">
          <ac:chgData name="庞 垚夫" userId="0f0109ef91b7223a" providerId="LiveId" clId="{47C9371D-2843-4189-8670-E52FC76F3D8E}" dt="2021-04-29T19:20:29.016" v="4929" actId="20577"/>
          <ac:spMkLst>
            <pc:docMk/>
            <pc:sldMk cId="925578752" sldId="274"/>
            <ac:spMk id="632" creationId="{00000000-0000-0000-0000-000000000000}"/>
          </ac:spMkLst>
        </pc:spChg>
        <pc:spChg chg="mod">
          <ac:chgData name="庞 垚夫" userId="0f0109ef91b7223a" providerId="LiveId" clId="{47C9371D-2843-4189-8670-E52FC76F3D8E}" dt="2021-04-29T19:18:13.909" v="4877" actId="1076"/>
          <ac:spMkLst>
            <pc:docMk/>
            <pc:sldMk cId="925578752" sldId="274"/>
            <ac:spMk id="633" creationId="{00000000-0000-0000-0000-000000000000}"/>
          </ac:spMkLst>
        </pc:spChg>
        <pc:picChg chg="mod">
          <ac:chgData name="庞 垚夫" userId="0f0109ef91b7223a" providerId="LiveId" clId="{47C9371D-2843-4189-8670-E52FC76F3D8E}" dt="2021-04-29T19:18:29.967" v="4883" actId="14100"/>
          <ac:picMkLst>
            <pc:docMk/>
            <pc:sldMk cId="925578752" sldId="274"/>
            <ac:picMk id="2" creationId="{0A487006-53CE-4C37-843E-30A8197FFF2B}"/>
          </ac:picMkLst>
        </pc:picChg>
      </pc:sldChg>
      <pc:sldChg chg="addSp delSp modSp mod delAnim">
        <pc:chgData name="庞 垚夫" userId="0f0109ef91b7223a" providerId="LiveId" clId="{47C9371D-2843-4189-8670-E52FC76F3D8E}" dt="2021-04-07T16:37:12.386" v="698" actId="1076"/>
        <pc:sldMkLst>
          <pc:docMk/>
          <pc:sldMk cId="2745447292" sldId="275"/>
        </pc:sldMkLst>
        <pc:grpChg chg="mod">
          <ac:chgData name="庞 垚夫" userId="0f0109ef91b7223a" providerId="LiveId" clId="{47C9371D-2843-4189-8670-E52FC76F3D8E}" dt="2021-04-07T06:00:01.090" v="426" actId="14100"/>
          <ac:grpSpMkLst>
            <pc:docMk/>
            <pc:sldMk cId="2745447292" sldId="275"/>
            <ac:grpSpMk id="8" creationId="{08552FDB-FDA7-4CDF-A577-B7D048175C02}"/>
          </ac:grpSpMkLst>
        </pc:grpChg>
        <pc:picChg chg="del">
          <ac:chgData name="庞 垚夫" userId="0f0109ef91b7223a" providerId="LiveId" clId="{47C9371D-2843-4189-8670-E52FC76F3D8E}" dt="2021-04-07T06:00:31.393" v="430" actId="21"/>
          <ac:picMkLst>
            <pc:docMk/>
            <pc:sldMk cId="2745447292" sldId="275"/>
            <ac:picMk id="2" creationId="{15A15370-7AFD-48A3-8E94-DCDE698BFB4C}"/>
          </ac:picMkLst>
        </pc:picChg>
        <pc:picChg chg="del mod">
          <ac:chgData name="庞 垚夫" userId="0f0109ef91b7223a" providerId="LiveId" clId="{47C9371D-2843-4189-8670-E52FC76F3D8E}" dt="2021-04-07T06:00:24.762" v="429" actId="21"/>
          <ac:picMkLst>
            <pc:docMk/>
            <pc:sldMk cId="2745447292" sldId="275"/>
            <ac:picMk id="5" creationId="{923112AC-AD52-4FF9-9A31-5AE041A66D61}"/>
          </ac:picMkLst>
        </pc:picChg>
        <pc:picChg chg="del mod">
          <ac:chgData name="庞 垚夫" userId="0f0109ef91b7223a" providerId="LiveId" clId="{47C9371D-2843-4189-8670-E52FC76F3D8E}" dt="2021-04-07T06:00:03.864" v="427" actId="21"/>
          <ac:picMkLst>
            <pc:docMk/>
            <pc:sldMk cId="2745447292" sldId="275"/>
            <ac:picMk id="6" creationId="{AD19708D-39BF-46A2-8901-280F884F594C}"/>
          </ac:picMkLst>
        </pc:picChg>
        <pc:picChg chg="add del mod">
          <ac:chgData name="庞 垚夫" userId="0f0109ef91b7223a" providerId="LiveId" clId="{47C9371D-2843-4189-8670-E52FC76F3D8E}" dt="2021-04-07T06:07:12.887" v="438" actId="21"/>
          <ac:picMkLst>
            <pc:docMk/>
            <pc:sldMk cId="2745447292" sldId="275"/>
            <ac:picMk id="1026" creationId="{5A0E6996-1C6B-4CC3-B46F-221A4F461808}"/>
          </ac:picMkLst>
        </pc:picChg>
        <pc:picChg chg="add mod">
          <ac:chgData name="庞 垚夫" userId="0f0109ef91b7223a" providerId="LiveId" clId="{47C9371D-2843-4189-8670-E52FC76F3D8E}" dt="2021-04-07T16:37:12.386" v="698" actId="1076"/>
          <ac:picMkLst>
            <pc:docMk/>
            <pc:sldMk cId="2745447292" sldId="275"/>
            <ac:picMk id="1028" creationId="{A594D38E-B188-44D7-9E14-385854378C07}"/>
          </ac:picMkLst>
        </pc:picChg>
        <pc:picChg chg="add del mod">
          <ac:chgData name="庞 垚夫" userId="0f0109ef91b7223a" providerId="LiveId" clId="{47C9371D-2843-4189-8670-E52FC76F3D8E}" dt="2021-04-07T16:37:01.247" v="693" actId="21"/>
          <ac:picMkLst>
            <pc:docMk/>
            <pc:sldMk cId="2745447292" sldId="275"/>
            <ac:picMk id="1030" creationId="{F23696B0-0FBA-48D8-A83B-F5E7EE0B4EC1}"/>
          </ac:picMkLst>
        </pc:picChg>
        <pc:inkChg chg="add">
          <ac:chgData name="庞 垚夫" userId="0f0109ef91b7223a" providerId="LiveId" clId="{47C9371D-2843-4189-8670-E52FC76F3D8E}" dt="2021-04-06T21:28:00.365" v="414" actId="9405"/>
          <ac:inkMkLst>
            <pc:docMk/>
            <pc:sldMk cId="2745447292" sldId="275"/>
            <ac:inkMk id="3" creationId="{D2931EB7-DDD1-4A9E-8A4A-9E5C5BABD01A}"/>
          </ac:inkMkLst>
        </pc:inkChg>
        <pc:inkChg chg="add mod">
          <ac:chgData name="庞 垚夫" userId="0f0109ef91b7223a" providerId="LiveId" clId="{47C9371D-2843-4189-8670-E52FC76F3D8E}" dt="2021-04-07T06:00:01.090" v="426" actId="14100"/>
          <ac:inkMkLst>
            <pc:docMk/>
            <pc:sldMk cId="2745447292" sldId="275"/>
            <ac:inkMk id="4" creationId="{1BBD5A55-C515-4316-AADF-516893911891}"/>
          </ac:inkMkLst>
        </pc:inkChg>
        <pc:inkChg chg="add mod">
          <ac:chgData name="庞 垚夫" userId="0f0109ef91b7223a" providerId="LiveId" clId="{47C9371D-2843-4189-8670-E52FC76F3D8E}" dt="2021-04-07T06:00:01.090" v="426" actId="14100"/>
          <ac:inkMkLst>
            <pc:docMk/>
            <pc:sldMk cId="2745447292" sldId="275"/>
            <ac:inkMk id="7" creationId="{D5DC0C3C-18D4-4EB2-818C-303F84869A28}"/>
          </ac:inkMkLst>
        </pc:inkChg>
        <pc:inkChg chg="add">
          <ac:chgData name="庞 垚夫" userId="0f0109ef91b7223a" providerId="LiveId" clId="{47C9371D-2843-4189-8670-E52FC76F3D8E}" dt="2021-04-06T21:29:36.152" v="418" actId="9405"/>
          <ac:inkMkLst>
            <pc:docMk/>
            <pc:sldMk cId="2745447292" sldId="275"/>
            <ac:inkMk id="9" creationId="{789E0F11-98B1-4A74-8041-76B6675B170F}"/>
          </ac:inkMkLst>
        </pc:inkChg>
        <pc:inkChg chg="add">
          <ac:chgData name="庞 垚夫" userId="0f0109ef91b7223a" providerId="LiveId" clId="{47C9371D-2843-4189-8670-E52FC76F3D8E}" dt="2021-04-06T21:29:37.027" v="419" actId="9405"/>
          <ac:inkMkLst>
            <pc:docMk/>
            <pc:sldMk cId="2745447292" sldId="275"/>
            <ac:inkMk id="10" creationId="{8BC4D488-A72A-4AF0-ABB2-A4E06597AC66}"/>
          </ac:inkMkLst>
        </pc:inkChg>
      </pc:sldChg>
      <pc:sldChg chg="addSp delSp modSp mod delAnim">
        <pc:chgData name="庞 垚夫" userId="0f0109ef91b7223a" providerId="LiveId" clId="{47C9371D-2843-4189-8670-E52FC76F3D8E}" dt="2021-04-07T06:15:54.866" v="470" actId="1076"/>
        <pc:sldMkLst>
          <pc:docMk/>
          <pc:sldMk cId="669512240" sldId="276"/>
        </pc:sldMkLst>
        <pc:spChg chg="mod">
          <ac:chgData name="庞 垚夫" userId="0f0109ef91b7223a" providerId="LiveId" clId="{47C9371D-2843-4189-8670-E52FC76F3D8E}" dt="2021-04-07T06:15:46.116" v="467" actId="14100"/>
          <ac:spMkLst>
            <pc:docMk/>
            <pc:sldMk cId="669512240" sldId="276"/>
            <ac:spMk id="3" creationId="{495327BF-FEB9-4911-B02C-A48E6BF10607}"/>
          </ac:spMkLst>
        </pc:spChg>
        <pc:spChg chg="mod">
          <ac:chgData name="庞 垚夫" userId="0f0109ef91b7223a" providerId="LiveId" clId="{47C9371D-2843-4189-8670-E52FC76F3D8E}" dt="2021-04-06T17:43:35.242" v="161" actId="1076"/>
          <ac:spMkLst>
            <pc:docMk/>
            <pc:sldMk cId="669512240" sldId="276"/>
            <ac:spMk id="631" creationId="{00000000-0000-0000-0000-000000000000}"/>
          </ac:spMkLst>
        </pc:spChg>
        <pc:picChg chg="del mod">
          <ac:chgData name="庞 垚夫" userId="0f0109ef91b7223a" providerId="LiveId" clId="{47C9371D-2843-4189-8670-E52FC76F3D8E}" dt="2021-04-07T06:15:38.034" v="465" actId="21"/>
          <ac:picMkLst>
            <pc:docMk/>
            <pc:sldMk cId="669512240" sldId="276"/>
            <ac:picMk id="2" creationId="{15A15370-7AFD-48A3-8E94-DCDE698BFB4C}"/>
          </ac:picMkLst>
        </pc:picChg>
        <pc:picChg chg="del mod">
          <ac:chgData name="庞 垚夫" userId="0f0109ef91b7223a" providerId="LiveId" clId="{47C9371D-2843-4189-8670-E52FC76F3D8E}" dt="2021-04-07T06:15:32.538" v="463" actId="21"/>
          <ac:picMkLst>
            <pc:docMk/>
            <pc:sldMk cId="669512240" sldId="276"/>
            <ac:picMk id="5" creationId="{923112AC-AD52-4FF9-9A31-5AE041A66D61}"/>
          </ac:picMkLst>
        </pc:picChg>
        <pc:picChg chg="del mod">
          <ac:chgData name="庞 垚夫" userId="0f0109ef91b7223a" providerId="LiveId" clId="{47C9371D-2843-4189-8670-E52FC76F3D8E}" dt="2021-04-07T06:15:25.255" v="461" actId="21"/>
          <ac:picMkLst>
            <pc:docMk/>
            <pc:sldMk cId="669512240" sldId="276"/>
            <ac:picMk id="6" creationId="{AD19708D-39BF-46A2-8901-280F884F594C}"/>
          </ac:picMkLst>
        </pc:picChg>
        <pc:picChg chg="add mod">
          <ac:chgData name="庞 垚夫" userId="0f0109ef91b7223a" providerId="LiveId" clId="{47C9371D-2843-4189-8670-E52FC76F3D8E}" dt="2021-04-07T06:15:54.866" v="470" actId="1076"/>
          <ac:picMkLst>
            <pc:docMk/>
            <pc:sldMk cId="669512240" sldId="276"/>
            <ac:picMk id="2050" creationId="{BBFCF88F-795B-4C06-B6DB-7BC553EED751}"/>
          </ac:picMkLst>
        </pc:picChg>
      </pc:sldChg>
      <pc:sldChg chg="addSp delSp modSp mod delAnim modAnim">
        <pc:chgData name="庞 垚夫" userId="0f0109ef91b7223a" providerId="LiveId" clId="{47C9371D-2843-4189-8670-E52FC76F3D8E}" dt="2021-04-07T06:33:06.510" v="501"/>
        <pc:sldMkLst>
          <pc:docMk/>
          <pc:sldMk cId="2688082806" sldId="277"/>
        </pc:sldMkLst>
        <pc:spChg chg="mod">
          <ac:chgData name="庞 垚夫" userId="0f0109ef91b7223a" providerId="LiveId" clId="{47C9371D-2843-4189-8670-E52FC76F3D8E}" dt="2021-04-07T06:27:56.345" v="489" actId="20577"/>
          <ac:spMkLst>
            <pc:docMk/>
            <pc:sldMk cId="2688082806" sldId="277"/>
            <ac:spMk id="3" creationId="{495327BF-FEB9-4911-B02C-A48E6BF10607}"/>
          </ac:spMkLst>
        </pc:spChg>
        <pc:spChg chg="mod">
          <ac:chgData name="庞 垚夫" userId="0f0109ef91b7223a" providerId="LiveId" clId="{47C9371D-2843-4189-8670-E52FC76F3D8E}" dt="2021-04-06T17:44:44.686" v="170" actId="1076"/>
          <ac:spMkLst>
            <pc:docMk/>
            <pc:sldMk cId="2688082806" sldId="277"/>
            <ac:spMk id="631" creationId="{00000000-0000-0000-0000-000000000000}"/>
          </ac:spMkLst>
        </pc:spChg>
        <pc:picChg chg="del">
          <ac:chgData name="庞 垚夫" userId="0f0109ef91b7223a" providerId="LiveId" clId="{47C9371D-2843-4189-8670-E52FC76F3D8E}" dt="2021-04-07T06:21:03.707" v="473" actId="21"/>
          <ac:picMkLst>
            <pc:docMk/>
            <pc:sldMk cId="2688082806" sldId="277"/>
            <ac:picMk id="2" creationId="{15A15370-7AFD-48A3-8E94-DCDE698BFB4C}"/>
          </ac:picMkLst>
        </pc:picChg>
        <pc:picChg chg="del mod">
          <ac:chgData name="庞 垚夫" userId="0f0109ef91b7223a" providerId="LiveId" clId="{47C9371D-2843-4189-8670-E52FC76F3D8E}" dt="2021-04-07T06:21:01.139" v="472" actId="21"/>
          <ac:picMkLst>
            <pc:docMk/>
            <pc:sldMk cId="2688082806" sldId="277"/>
            <ac:picMk id="5" creationId="{923112AC-AD52-4FF9-9A31-5AE041A66D61}"/>
          </ac:picMkLst>
        </pc:picChg>
        <pc:picChg chg="del mod">
          <ac:chgData name="庞 垚夫" userId="0f0109ef91b7223a" providerId="LiveId" clId="{47C9371D-2843-4189-8670-E52FC76F3D8E}" dt="2021-04-07T06:20:58.551" v="471" actId="21"/>
          <ac:picMkLst>
            <pc:docMk/>
            <pc:sldMk cId="2688082806" sldId="277"/>
            <ac:picMk id="6" creationId="{AD19708D-39BF-46A2-8901-280F884F594C}"/>
          </ac:picMkLst>
        </pc:picChg>
        <pc:picChg chg="add mod">
          <ac:chgData name="庞 垚夫" userId="0f0109ef91b7223a" providerId="LiveId" clId="{47C9371D-2843-4189-8670-E52FC76F3D8E}" dt="2021-04-07T06:31:09.777" v="497" actId="14100"/>
          <ac:picMkLst>
            <pc:docMk/>
            <pc:sldMk cId="2688082806" sldId="277"/>
            <ac:picMk id="3074" creationId="{3AB16A04-F197-435B-8960-5F3A8C22E651}"/>
          </ac:picMkLst>
        </pc:picChg>
      </pc:sldChg>
      <pc:sldChg chg="addSp delSp modSp mod delAnim">
        <pc:chgData name="庞 垚夫" userId="0f0109ef91b7223a" providerId="LiveId" clId="{47C9371D-2843-4189-8670-E52FC76F3D8E}" dt="2021-04-07T16:34:22.519" v="661" actId="1076"/>
        <pc:sldMkLst>
          <pc:docMk/>
          <pc:sldMk cId="2969239121" sldId="278"/>
        </pc:sldMkLst>
        <pc:spChg chg="mod">
          <ac:chgData name="庞 垚夫" userId="0f0109ef91b7223a" providerId="LiveId" clId="{47C9371D-2843-4189-8670-E52FC76F3D8E}" dt="2021-04-07T16:22:01.170" v="557" actId="20577"/>
          <ac:spMkLst>
            <pc:docMk/>
            <pc:sldMk cId="2969239121" sldId="278"/>
            <ac:spMk id="3" creationId="{495327BF-FEB9-4911-B02C-A48E6BF10607}"/>
          </ac:spMkLst>
        </pc:spChg>
        <pc:spChg chg="del mod">
          <ac:chgData name="庞 垚夫" userId="0f0109ef91b7223a" providerId="LiveId" clId="{47C9371D-2843-4189-8670-E52FC76F3D8E}" dt="2021-04-06T17:57:32.462" v="213"/>
          <ac:spMkLst>
            <pc:docMk/>
            <pc:sldMk cId="2969239121" sldId="278"/>
            <ac:spMk id="4" creationId="{DBBFF5F8-655F-4BFF-A302-DECDAAA79DC5}"/>
          </ac:spMkLst>
        </pc:spChg>
        <pc:spChg chg="mod">
          <ac:chgData name="庞 垚夫" userId="0f0109ef91b7223a" providerId="LiveId" clId="{47C9371D-2843-4189-8670-E52FC76F3D8E}" dt="2021-04-06T17:45:38.754" v="181" actId="1076"/>
          <ac:spMkLst>
            <pc:docMk/>
            <pc:sldMk cId="2969239121" sldId="278"/>
            <ac:spMk id="631" creationId="{00000000-0000-0000-0000-000000000000}"/>
          </ac:spMkLst>
        </pc:spChg>
        <pc:picChg chg="del">
          <ac:chgData name="庞 垚夫" userId="0f0109ef91b7223a" providerId="LiveId" clId="{47C9371D-2843-4189-8670-E52FC76F3D8E}" dt="2021-04-06T17:45:33.211" v="180" actId="21"/>
          <ac:picMkLst>
            <pc:docMk/>
            <pc:sldMk cId="2969239121" sldId="278"/>
            <ac:picMk id="2" creationId="{15A15370-7AFD-48A3-8E94-DCDE698BFB4C}"/>
          </ac:picMkLst>
        </pc:picChg>
        <pc:picChg chg="del">
          <ac:chgData name="庞 垚夫" userId="0f0109ef91b7223a" providerId="LiveId" clId="{47C9371D-2843-4189-8670-E52FC76F3D8E}" dt="2021-04-06T17:45:30.057" v="179" actId="21"/>
          <ac:picMkLst>
            <pc:docMk/>
            <pc:sldMk cId="2969239121" sldId="278"/>
            <ac:picMk id="5" creationId="{923112AC-AD52-4FF9-9A31-5AE041A66D61}"/>
          </ac:picMkLst>
        </pc:picChg>
        <pc:picChg chg="del">
          <ac:chgData name="庞 垚夫" userId="0f0109ef91b7223a" providerId="LiveId" clId="{47C9371D-2843-4189-8670-E52FC76F3D8E}" dt="2021-04-06T17:45:25.753" v="178" actId="21"/>
          <ac:picMkLst>
            <pc:docMk/>
            <pc:sldMk cId="2969239121" sldId="278"/>
            <ac:picMk id="6" creationId="{AD19708D-39BF-46A2-8901-280F884F594C}"/>
          </ac:picMkLst>
        </pc:picChg>
        <pc:picChg chg="add mod">
          <ac:chgData name="庞 垚夫" userId="0f0109ef91b7223a" providerId="LiveId" clId="{47C9371D-2843-4189-8670-E52FC76F3D8E}" dt="2021-04-07T16:34:22.519" v="661" actId="1076"/>
          <ac:picMkLst>
            <pc:docMk/>
            <pc:sldMk cId="2969239121" sldId="278"/>
            <ac:picMk id="4098" creationId="{72926F73-8881-4864-9EC0-F391F7E2BAF5}"/>
          </ac:picMkLst>
        </pc:picChg>
      </pc:sldChg>
      <pc:sldChg chg="delSp modSp mod delAnim">
        <pc:chgData name="庞 垚夫" userId="0f0109ef91b7223a" providerId="LiveId" clId="{47C9371D-2843-4189-8670-E52FC76F3D8E}" dt="2021-04-07T16:22:45.263" v="564" actId="14100"/>
        <pc:sldMkLst>
          <pc:docMk/>
          <pc:sldMk cId="2848756795" sldId="279"/>
        </pc:sldMkLst>
        <pc:picChg chg="mod">
          <ac:chgData name="庞 垚夫" userId="0f0109ef91b7223a" providerId="LiveId" clId="{47C9371D-2843-4189-8670-E52FC76F3D8E}" dt="2021-04-07T16:22:45.263" v="564" actId="14100"/>
          <ac:picMkLst>
            <pc:docMk/>
            <pc:sldMk cId="2848756795" sldId="279"/>
            <ac:picMk id="2" creationId="{A5E59D71-71AF-475F-8D7D-F8D78DBBA890}"/>
          </ac:picMkLst>
        </pc:picChg>
        <pc:picChg chg="del">
          <ac:chgData name="庞 垚夫" userId="0f0109ef91b7223a" providerId="LiveId" clId="{47C9371D-2843-4189-8670-E52FC76F3D8E}" dt="2021-04-07T16:22:28.775" v="558" actId="21"/>
          <ac:picMkLst>
            <pc:docMk/>
            <pc:sldMk cId="2848756795" sldId="279"/>
            <ac:picMk id="5" creationId="{25623610-50A7-4CFC-ABC2-8190EF69A3D4}"/>
          </ac:picMkLst>
        </pc:picChg>
        <pc:picChg chg="del">
          <ac:chgData name="庞 垚夫" userId="0f0109ef91b7223a" providerId="LiveId" clId="{47C9371D-2843-4189-8670-E52FC76F3D8E}" dt="2021-04-07T16:22:31.578" v="559" actId="21"/>
          <ac:picMkLst>
            <pc:docMk/>
            <pc:sldMk cId="2848756795" sldId="279"/>
            <ac:picMk id="6" creationId="{6E32C43F-DE69-4863-850D-85432D549A08}"/>
          </ac:picMkLst>
        </pc:picChg>
      </pc:sldChg>
      <pc:sldChg chg="delSp modSp mod delAnim modAnim">
        <pc:chgData name="庞 垚夫" userId="0f0109ef91b7223a" providerId="LiveId" clId="{47C9371D-2843-4189-8670-E52FC76F3D8E}" dt="2021-04-07T17:21:40.471" v="741" actId="20577"/>
        <pc:sldMkLst>
          <pc:docMk/>
          <pc:sldMk cId="246413458" sldId="280"/>
        </pc:sldMkLst>
        <pc:spChg chg="mod">
          <ac:chgData name="庞 垚夫" userId="0f0109ef91b7223a" providerId="LiveId" clId="{47C9371D-2843-4189-8670-E52FC76F3D8E}" dt="2021-04-07T17:21:40.471" v="741" actId="20577"/>
          <ac:spMkLst>
            <pc:docMk/>
            <pc:sldMk cId="246413458" sldId="280"/>
            <ac:spMk id="3" creationId="{C6CA7B6D-06F2-454C-95B8-D3DE311B3AA0}"/>
          </ac:spMkLst>
        </pc:spChg>
        <pc:spChg chg="mod">
          <ac:chgData name="庞 垚夫" userId="0f0109ef91b7223a" providerId="LiveId" clId="{47C9371D-2843-4189-8670-E52FC76F3D8E}" dt="2021-04-06T18:05:11.908" v="291" actId="1076"/>
          <ac:spMkLst>
            <pc:docMk/>
            <pc:sldMk cId="246413458" sldId="280"/>
            <ac:spMk id="631" creationId="{00000000-0000-0000-0000-000000000000}"/>
          </ac:spMkLst>
        </pc:spChg>
        <pc:picChg chg="del">
          <ac:chgData name="庞 垚夫" userId="0f0109ef91b7223a" providerId="LiveId" clId="{47C9371D-2843-4189-8670-E52FC76F3D8E}" dt="2021-04-07T16:23:37.354" v="567" actId="21"/>
          <ac:picMkLst>
            <pc:docMk/>
            <pc:sldMk cId="246413458" sldId="280"/>
            <ac:picMk id="2" creationId="{A5E59D71-71AF-475F-8D7D-F8D78DBBA890}"/>
          </ac:picMkLst>
        </pc:picChg>
        <pc:picChg chg="mod">
          <ac:chgData name="庞 垚夫" userId="0f0109ef91b7223a" providerId="LiveId" clId="{47C9371D-2843-4189-8670-E52FC76F3D8E}" dt="2021-04-07T16:23:48.988" v="572" actId="14100"/>
          <ac:picMkLst>
            <pc:docMk/>
            <pc:sldMk cId="246413458" sldId="280"/>
            <ac:picMk id="5" creationId="{25623610-50A7-4CFC-ABC2-8190EF69A3D4}"/>
          </ac:picMkLst>
        </pc:picChg>
        <pc:picChg chg="del mod">
          <ac:chgData name="庞 垚夫" userId="0f0109ef91b7223a" providerId="LiveId" clId="{47C9371D-2843-4189-8670-E52FC76F3D8E}" dt="2021-04-07T16:23:32.197" v="565" actId="21"/>
          <ac:picMkLst>
            <pc:docMk/>
            <pc:sldMk cId="246413458" sldId="280"/>
            <ac:picMk id="6" creationId="{6E32C43F-DE69-4863-850D-85432D549A08}"/>
          </ac:picMkLst>
        </pc:picChg>
      </pc:sldChg>
      <pc:sldChg chg="delSp modSp mod delAnim">
        <pc:chgData name="庞 垚夫" userId="0f0109ef91b7223a" providerId="LiveId" clId="{47C9371D-2843-4189-8670-E52FC76F3D8E}" dt="2021-04-08T16:42:45.844" v="855" actId="20577"/>
        <pc:sldMkLst>
          <pc:docMk/>
          <pc:sldMk cId="2205048244" sldId="281"/>
        </pc:sldMkLst>
        <pc:spChg chg="mod">
          <ac:chgData name="庞 垚夫" userId="0f0109ef91b7223a" providerId="LiveId" clId="{47C9371D-2843-4189-8670-E52FC76F3D8E}" dt="2021-04-08T16:42:45.844" v="855" actId="20577"/>
          <ac:spMkLst>
            <pc:docMk/>
            <pc:sldMk cId="2205048244" sldId="281"/>
            <ac:spMk id="3" creationId="{C6CA7B6D-06F2-454C-95B8-D3DE311B3AA0}"/>
          </ac:spMkLst>
        </pc:spChg>
        <pc:spChg chg="mod">
          <ac:chgData name="庞 垚夫" userId="0f0109ef91b7223a" providerId="LiveId" clId="{47C9371D-2843-4189-8670-E52FC76F3D8E}" dt="2021-04-08T16:40:15.602" v="842" actId="14100"/>
          <ac:spMkLst>
            <pc:docMk/>
            <pc:sldMk cId="2205048244" sldId="281"/>
            <ac:spMk id="631" creationId="{00000000-0000-0000-0000-000000000000}"/>
          </ac:spMkLst>
        </pc:spChg>
        <pc:picChg chg="del">
          <ac:chgData name="庞 垚夫" userId="0f0109ef91b7223a" providerId="LiveId" clId="{47C9371D-2843-4189-8670-E52FC76F3D8E}" dt="2021-04-07T16:23:55.413" v="573" actId="21"/>
          <ac:picMkLst>
            <pc:docMk/>
            <pc:sldMk cId="2205048244" sldId="281"/>
            <ac:picMk id="2" creationId="{A5E59D71-71AF-475F-8D7D-F8D78DBBA890}"/>
          </ac:picMkLst>
        </pc:picChg>
        <pc:picChg chg="del mod">
          <ac:chgData name="庞 垚夫" userId="0f0109ef91b7223a" providerId="LiveId" clId="{47C9371D-2843-4189-8670-E52FC76F3D8E}" dt="2021-04-07T16:23:58.310" v="574" actId="21"/>
          <ac:picMkLst>
            <pc:docMk/>
            <pc:sldMk cId="2205048244" sldId="281"/>
            <ac:picMk id="5" creationId="{25623610-50A7-4CFC-ABC2-8190EF69A3D4}"/>
          </ac:picMkLst>
        </pc:picChg>
        <pc:picChg chg="mod">
          <ac:chgData name="庞 垚夫" userId="0f0109ef91b7223a" providerId="LiveId" clId="{47C9371D-2843-4189-8670-E52FC76F3D8E}" dt="2021-04-07T16:24:09.406" v="579" actId="14100"/>
          <ac:picMkLst>
            <pc:docMk/>
            <pc:sldMk cId="2205048244" sldId="281"/>
            <ac:picMk id="6" creationId="{6E32C43F-DE69-4863-850D-85432D549A08}"/>
          </ac:picMkLst>
        </pc:picChg>
      </pc:sldChg>
      <pc:sldChg chg="addSp delSp modSp mod delAnim modAnim">
        <pc:chgData name="庞 垚夫" userId="0f0109ef91b7223a" providerId="LiveId" clId="{47C9371D-2843-4189-8670-E52FC76F3D8E}" dt="2021-04-07T20:46:26.428" v="840" actId="14100"/>
        <pc:sldMkLst>
          <pc:docMk/>
          <pc:sldMk cId="154489017" sldId="282"/>
        </pc:sldMkLst>
        <pc:spChg chg="mod">
          <ac:chgData name="庞 垚夫" userId="0f0109ef91b7223a" providerId="LiveId" clId="{47C9371D-2843-4189-8670-E52FC76F3D8E}" dt="2021-04-06T18:07:42.664" v="314" actId="20577"/>
          <ac:spMkLst>
            <pc:docMk/>
            <pc:sldMk cId="154489017" sldId="282"/>
            <ac:spMk id="3" creationId="{C6CA7B6D-06F2-454C-95B8-D3DE311B3AA0}"/>
          </ac:spMkLst>
        </pc:spChg>
        <pc:spChg chg="del mod">
          <ac:chgData name="庞 垚夫" userId="0f0109ef91b7223a" providerId="LiveId" clId="{47C9371D-2843-4189-8670-E52FC76F3D8E}" dt="2021-04-06T18:07:57.732" v="317"/>
          <ac:spMkLst>
            <pc:docMk/>
            <pc:sldMk cId="154489017" sldId="282"/>
            <ac:spMk id="4" creationId="{6DC8A395-E84D-4FF8-8F29-C4A6F81F9259}"/>
          </ac:spMkLst>
        </pc:spChg>
        <pc:picChg chg="del">
          <ac:chgData name="庞 垚夫" userId="0f0109ef91b7223a" providerId="LiveId" clId="{47C9371D-2843-4189-8670-E52FC76F3D8E}" dt="2021-04-07T16:24:30.564" v="584" actId="21"/>
          <ac:picMkLst>
            <pc:docMk/>
            <pc:sldMk cId="154489017" sldId="282"/>
            <ac:picMk id="2" creationId="{A5E59D71-71AF-475F-8D7D-F8D78DBBA890}"/>
          </ac:picMkLst>
        </pc:picChg>
        <pc:picChg chg="add mod">
          <ac:chgData name="庞 垚夫" userId="0f0109ef91b7223a" providerId="LiveId" clId="{47C9371D-2843-4189-8670-E52FC76F3D8E}" dt="2021-04-07T20:46:26.428" v="840" actId="14100"/>
          <ac:picMkLst>
            <pc:docMk/>
            <pc:sldMk cId="154489017" sldId="282"/>
            <ac:picMk id="4" creationId="{303FAC93-BC26-4E0F-B479-705A8A3E7B5B}"/>
          </ac:picMkLst>
        </pc:picChg>
        <pc:picChg chg="del mod">
          <ac:chgData name="庞 垚夫" userId="0f0109ef91b7223a" providerId="LiveId" clId="{47C9371D-2843-4189-8670-E52FC76F3D8E}" dt="2021-04-07T16:24:27.834" v="583" actId="21"/>
          <ac:picMkLst>
            <pc:docMk/>
            <pc:sldMk cId="154489017" sldId="282"/>
            <ac:picMk id="5" creationId="{25623610-50A7-4CFC-ABC2-8190EF69A3D4}"/>
          </ac:picMkLst>
        </pc:picChg>
        <pc:picChg chg="del mod">
          <ac:chgData name="庞 垚夫" userId="0f0109ef91b7223a" providerId="LiveId" clId="{47C9371D-2843-4189-8670-E52FC76F3D8E}" dt="2021-04-07T16:24:22.706" v="581" actId="21"/>
          <ac:picMkLst>
            <pc:docMk/>
            <pc:sldMk cId="154489017" sldId="282"/>
            <ac:picMk id="6" creationId="{6E32C43F-DE69-4863-850D-85432D549A08}"/>
          </ac:picMkLst>
        </pc:picChg>
      </pc:sldChg>
      <pc:sldChg chg="delSp modSp mod delAnim">
        <pc:chgData name="庞 垚夫" userId="0f0109ef91b7223a" providerId="LiveId" clId="{47C9371D-2843-4189-8670-E52FC76F3D8E}" dt="2021-04-07T17:22:34.567" v="747" actId="14100"/>
        <pc:sldMkLst>
          <pc:docMk/>
          <pc:sldMk cId="493821912" sldId="283"/>
        </pc:sldMkLst>
        <pc:picChg chg="del">
          <ac:chgData name="庞 垚夫" userId="0f0109ef91b7223a" providerId="LiveId" clId="{47C9371D-2843-4189-8670-E52FC76F3D8E}" dt="2021-04-07T17:22:18.163" v="742" actId="21"/>
          <ac:picMkLst>
            <pc:docMk/>
            <pc:sldMk cId="493821912" sldId="283"/>
            <ac:picMk id="2" creationId="{B9045F40-E10A-46E0-98FE-9F617474CB41}"/>
          </ac:picMkLst>
        </pc:picChg>
        <pc:picChg chg="mod">
          <ac:chgData name="庞 垚夫" userId="0f0109ef91b7223a" providerId="LiveId" clId="{47C9371D-2843-4189-8670-E52FC76F3D8E}" dt="2021-04-07T17:22:34.567" v="747" actId="14100"/>
          <ac:picMkLst>
            <pc:docMk/>
            <pc:sldMk cId="493821912" sldId="283"/>
            <ac:picMk id="5" creationId="{16F90635-7DFF-4F83-88AE-A2F9AE7DF7B5}"/>
          </ac:picMkLst>
        </pc:picChg>
        <pc:picChg chg="del mod">
          <ac:chgData name="庞 垚夫" userId="0f0109ef91b7223a" providerId="LiveId" clId="{47C9371D-2843-4189-8670-E52FC76F3D8E}" dt="2021-04-07T17:22:25.489" v="743" actId="21"/>
          <ac:picMkLst>
            <pc:docMk/>
            <pc:sldMk cId="493821912" sldId="283"/>
            <ac:picMk id="6" creationId="{C548A898-D6FA-4EA3-B75E-5914106BCE45}"/>
          </ac:picMkLst>
        </pc:picChg>
      </pc:sldChg>
      <pc:sldChg chg="addSp delSp modSp mod addAnim delAnim">
        <pc:chgData name="庞 垚夫" userId="0f0109ef91b7223a" providerId="LiveId" clId="{47C9371D-2843-4189-8670-E52FC76F3D8E}" dt="2021-04-07T17:23:09.136" v="760" actId="14100"/>
        <pc:sldMkLst>
          <pc:docMk/>
          <pc:sldMk cId="1136689009" sldId="284"/>
        </pc:sldMkLst>
        <pc:spChg chg="add del mod">
          <ac:chgData name="庞 垚夫" userId="0f0109ef91b7223a" providerId="LiveId" clId="{47C9371D-2843-4189-8670-E52FC76F3D8E}" dt="2021-04-07T17:22:44.857" v="750" actId="21"/>
          <ac:spMkLst>
            <pc:docMk/>
            <pc:sldMk cId="1136689009" sldId="284"/>
            <ac:spMk id="3" creationId="{A6E8C734-5436-470D-ABC2-CF8F75BCF831}"/>
          </ac:spMkLst>
        </pc:spChg>
        <pc:spChg chg="mod">
          <ac:chgData name="庞 垚夫" userId="0f0109ef91b7223a" providerId="LiveId" clId="{47C9371D-2843-4189-8670-E52FC76F3D8E}" dt="2021-04-06T18:14:05.789" v="361" actId="1076"/>
          <ac:spMkLst>
            <pc:docMk/>
            <pc:sldMk cId="1136689009" sldId="284"/>
            <ac:spMk id="631" creationId="{00000000-0000-0000-0000-000000000000}"/>
          </ac:spMkLst>
        </pc:spChg>
        <pc:picChg chg="del">
          <ac:chgData name="庞 垚夫" userId="0f0109ef91b7223a" providerId="LiveId" clId="{47C9371D-2843-4189-8670-E52FC76F3D8E}" dt="2021-04-07T17:22:57.524" v="755" actId="21"/>
          <ac:picMkLst>
            <pc:docMk/>
            <pc:sldMk cId="1136689009" sldId="284"/>
            <ac:picMk id="2" creationId="{B9045F40-E10A-46E0-98FE-9F617474CB41}"/>
          </ac:picMkLst>
        </pc:picChg>
        <pc:picChg chg="del mod">
          <ac:chgData name="庞 垚夫" userId="0f0109ef91b7223a" providerId="LiveId" clId="{47C9371D-2843-4189-8670-E52FC76F3D8E}" dt="2021-04-07T17:22:53.286" v="753" actId="21"/>
          <ac:picMkLst>
            <pc:docMk/>
            <pc:sldMk cId="1136689009" sldId="284"/>
            <ac:picMk id="5" creationId="{16F90635-7DFF-4F83-88AE-A2F9AE7DF7B5}"/>
          </ac:picMkLst>
        </pc:picChg>
        <pc:picChg chg="mod">
          <ac:chgData name="庞 垚夫" userId="0f0109ef91b7223a" providerId="LiveId" clId="{47C9371D-2843-4189-8670-E52FC76F3D8E}" dt="2021-04-07T17:23:09.136" v="760" actId="14100"/>
          <ac:picMkLst>
            <pc:docMk/>
            <pc:sldMk cId="1136689009" sldId="284"/>
            <ac:picMk id="6" creationId="{C548A898-D6FA-4EA3-B75E-5914106BCE45}"/>
          </ac:picMkLst>
        </pc:picChg>
      </pc:sldChg>
      <pc:sldChg chg="delSp modSp mod delAnim">
        <pc:chgData name="庞 垚夫" userId="0f0109ef91b7223a" providerId="LiveId" clId="{47C9371D-2843-4189-8670-E52FC76F3D8E}" dt="2021-04-07T17:23:54.786" v="770" actId="14100"/>
        <pc:sldMkLst>
          <pc:docMk/>
          <pc:sldMk cId="3339283525" sldId="285"/>
        </pc:sldMkLst>
        <pc:spChg chg="mod">
          <ac:chgData name="庞 垚夫" userId="0f0109ef91b7223a" providerId="LiveId" clId="{47C9371D-2843-4189-8670-E52FC76F3D8E}" dt="2021-04-06T18:15:30.915" v="383" actId="1076"/>
          <ac:spMkLst>
            <pc:docMk/>
            <pc:sldMk cId="3339283525" sldId="285"/>
            <ac:spMk id="3" creationId="{A6E8C734-5436-470D-ABC2-CF8F75BCF831}"/>
          </ac:spMkLst>
        </pc:spChg>
        <pc:spChg chg="mod">
          <ac:chgData name="庞 垚夫" userId="0f0109ef91b7223a" providerId="LiveId" clId="{47C9371D-2843-4189-8670-E52FC76F3D8E}" dt="2021-04-06T18:14:55.691" v="374" actId="1076"/>
          <ac:spMkLst>
            <pc:docMk/>
            <pc:sldMk cId="3339283525" sldId="285"/>
            <ac:spMk id="631" creationId="{00000000-0000-0000-0000-000000000000}"/>
          </ac:spMkLst>
        </pc:spChg>
        <pc:picChg chg="mod">
          <ac:chgData name="庞 垚夫" userId="0f0109ef91b7223a" providerId="LiveId" clId="{47C9371D-2843-4189-8670-E52FC76F3D8E}" dt="2021-04-07T17:23:54.786" v="770" actId="14100"/>
          <ac:picMkLst>
            <pc:docMk/>
            <pc:sldMk cId="3339283525" sldId="285"/>
            <ac:picMk id="2" creationId="{B9045F40-E10A-46E0-98FE-9F617474CB41}"/>
          </ac:picMkLst>
        </pc:picChg>
        <pc:picChg chg="del mod">
          <ac:chgData name="庞 垚夫" userId="0f0109ef91b7223a" providerId="LiveId" clId="{47C9371D-2843-4189-8670-E52FC76F3D8E}" dt="2021-04-07T17:23:24.713" v="764" actId="21"/>
          <ac:picMkLst>
            <pc:docMk/>
            <pc:sldMk cId="3339283525" sldId="285"/>
            <ac:picMk id="5" creationId="{16F90635-7DFF-4F83-88AE-A2F9AE7DF7B5}"/>
          </ac:picMkLst>
        </pc:picChg>
        <pc:picChg chg="del mod">
          <ac:chgData name="庞 垚夫" userId="0f0109ef91b7223a" providerId="LiveId" clId="{47C9371D-2843-4189-8670-E52FC76F3D8E}" dt="2021-04-07T17:23:21.355" v="762" actId="21"/>
          <ac:picMkLst>
            <pc:docMk/>
            <pc:sldMk cId="3339283525" sldId="285"/>
            <ac:picMk id="6" creationId="{C548A898-D6FA-4EA3-B75E-5914106BCE45}"/>
          </ac:picMkLst>
        </pc:picChg>
      </pc:sldChg>
      <pc:sldChg chg="delSp modSp mod delAnim modAnim">
        <pc:chgData name="庞 垚夫" userId="0f0109ef91b7223a" providerId="LiveId" clId="{47C9371D-2843-4189-8670-E52FC76F3D8E}" dt="2021-04-07T17:24:13.146" v="775" actId="14100"/>
        <pc:sldMkLst>
          <pc:docMk/>
          <pc:sldMk cId="1427324677" sldId="286"/>
        </pc:sldMkLst>
        <pc:spChg chg="mod">
          <ac:chgData name="庞 垚夫" userId="0f0109ef91b7223a" providerId="LiveId" clId="{47C9371D-2843-4189-8670-E52FC76F3D8E}" dt="2021-04-06T18:22:28.356" v="404" actId="20577"/>
          <ac:spMkLst>
            <pc:docMk/>
            <pc:sldMk cId="1427324677" sldId="286"/>
            <ac:spMk id="3" creationId="{A6E8C734-5436-470D-ABC2-CF8F75BCF831}"/>
          </ac:spMkLst>
        </pc:spChg>
        <pc:spChg chg="mod">
          <ac:chgData name="庞 垚夫" userId="0f0109ef91b7223a" providerId="LiveId" clId="{47C9371D-2843-4189-8670-E52FC76F3D8E}" dt="2021-04-06T18:20:44.877" v="387" actId="1076"/>
          <ac:spMkLst>
            <pc:docMk/>
            <pc:sldMk cId="1427324677" sldId="286"/>
            <ac:spMk id="631" creationId="{00000000-0000-0000-0000-000000000000}"/>
          </ac:spMkLst>
        </pc:spChg>
        <pc:picChg chg="del">
          <ac:chgData name="庞 垚夫" userId="0f0109ef91b7223a" providerId="LiveId" clId="{47C9371D-2843-4189-8670-E52FC76F3D8E}" dt="2021-04-07T17:24:00.483" v="771" actId="21"/>
          <ac:picMkLst>
            <pc:docMk/>
            <pc:sldMk cId="1427324677" sldId="286"/>
            <ac:picMk id="2" creationId="{B9045F40-E10A-46E0-98FE-9F617474CB41}"/>
          </ac:picMkLst>
        </pc:picChg>
        <pc:picChg chg="mod">
          <ac:chgData name="庞 垚夫" userId="0f0109ef91b7223a" providerId="LiveId" clId="{47C9371D-2843-4189-8670-E52FC76F3D8E}" dt="2021-04-07T17:24:13.146" v="775" actId="14100"/>
          <ac:picMkLst>
            <pc:docMk/>
            <pc:sldMk cId="1427324677" sldId="286"/>
            <ac:picMk id="5" creationId="{16F90635-7DFF-4F83-88AE-A2F9AE7DF7B5}"/>
          </ac:picMkLst>
        </pc:picChg>
        <pc:picChg chg="del mod">
          <ac:chgData name="庞 垚夫" userId="0f0109ef91b7223a" providerId="LiveId" clId="{47C9371D-2843-4189-8670-E52FC76F3D8E}" dt="2021-04-07T17:23:41.100" v="767" actId="21"/>
          <ac:picMkLst>
            <pc:docMk/>
            <pc:sldMk cId="1427324677" sldId="286"/>
            <ac:picMk id="6" creationId="{C548A898-D6FA-4EA3-B75E-5914106BCE45}"/>
          </ac:picMkLst>
        </pc:picChg>
      </pc:sldChg>
      <pc:sldChg chg="addSp delSp modSp mod delAnim modAnim">
        <pc:chgData name="庞 垚夫" userId="0f0109ef91b7223a" providerId="LiveId" clId="{47C9371D-2843-4189-8670-E52FC76F3D8E}" dt="2021-04-13T16:37:27.656" v="1343" actId="1076"/>
        <pc:sldMkLst>
          <pc:docMk/>
          <pc:sldMk cId="908331215" sldId="287"/>
        </pc:sldMkLst>
        <pc:spChg chg="mod">
          <ac:chgData name="庞 垚夫" userId="0f0109ef91b7223a" providerId="LiveId" clId="{47C9371D-2843-4189-8670-E52FC76F3D8E}" dt="2021-04-13T16:37:27.656" v="1343" actId="1076"/>
          <ac:spMkLst>
            <pc:docMk/>
            <pc:sldMk cId="908331215" sldId="287"/>
            <ac:spMk id="631" creationId="{00000000-0000-0000-0000-000000000000}"/>
          </ac:spMkLst>
        </pc:spChg>
        <pc:picChg chg="del">
          <ac:chgData name="庞 垚夫" userId="0f0109ef91b7223a" providerId="LiveId" clId="{47C9371D-2843-4189-8670-E52FC76F3D8E}" dt="2021-04-07T17:33:53.810" v="806" actId="21"/>
          <ac:picMkLst>
            <pc:docMk/>
            <pc:sldMk cId="908331215" sldId="287"/>
            <ac:picMk id="2" creationId="{A2F29406-652E-4048-9746-8D0DB3486258}"/>
          </ac:picMkLst>
        </pc:picChg>
        <pc:picChg chg="add del mod">
          <ac:chgData name="庞 垚夫" userId="0f0109ef91b7223a" providerId="LiveId" clId="{47C9371D-2843-4189-8670-E52FC76F3D8E}" dt="2021-04-13T16:37:13.208" v="1339" actId="21"/>
          <ac:picMkLst>
            <pc:docMk/>
            <pc:sldMk cId="908331215" sldId="287"/>
            <ac:picMk id="4" creationId="{8AC0CB26-92FC-4162-8A03-8115CEEC7116}"/>
          </ac:picMkLst>
        </pc:picChg>
        <pc:picChg chg="mod">
          <ac:chgData name="庞 垚夫" userId="0f0109ef91b7223a" providerId="LiveId" clId="{47C9371D-2843-4189-8670-E52FC76F3D8E}" dt="2021-04-13T16:37:21.739" v="1342" actId="1076"/>
          <ac:picMkLst>
            <pc:docMk/>
            <pc:sldMk cId="908331215" sldId="287"/>
            <ac:picMk id="5" creationId="{7D567192-BE1E-473E-8A3D-DA610E672CB8}"/>
          </ac:picMkLst>
        </pc:picChg>
        <pc:picChg chg="del">
          <ac:chgData name="庞 垚夫" userId="0f0109ef91b7223a" providerId="LiveId" clId="{47C9371D-2843-4189-8670-E52FC76F3D8E}" dt="2021-04-07T17:34:05.767" v="808" actId="21"/>
          <ac:picMkLst>
            <pc:docMk/>
            <pc:sldMk cId="908331215" sldId="287"/>
            <ac:picMk id="6" creationId="{90BC70EE-4407-49D5-AF43-3209ED3FD23D}"/>
          </ac:picMkLst>
        </pc:picChg>
      </pc:sldChg>
      <pc:sldChg chg="delSp modSp mod delAnim">
        <pc:chgData name="庞 垚夫" userId="0f0109ef91b7223a" providerId="LiveId" clId="{47C9371D-2843-4189-8670-E52FC76F3D8E}" dt="2021-04-13T16:40:07.341" v="1362" actId="20577"/>
        <pc:sldMkLst>
          <pc:docMk/>
          <pc:sldMk cId="3986982004" sldId="288"/>
        </pc:sldMkLst>
        <pc:spChg chg="mod">
          <ac:chgData name="庞 垚夫" userId="0f0109ef91b7223a" providerId="LiveId" clId="{47C9371D-2843-4189-8670-E52FC76F3D8E}" dt="2021-04-13T16:40:07.341" v="1362" actId="20577"/>
          <ac:spMkLst>
            <pc:docMk/>
            <pc:sldMk cId="3986982004" sldId="288"/>
            <ac:spMk id="3" creationId="{CA080279-A6A6-42AF-9288-F59D60D68DA5}"/>
          </ac:spMkLst>
        </pc:spChg>
        <pc:spChg chg="mod">
          <ac:chgData name="庞 垚夫" userId="0f0109ef91b7223a" providerId="LiveId" clId="{47C9371D-2843-4189-8670-E52FC76F3D8E}" dt="2021-04-07T17:34:50.743" v="819" actId="1076"/>
          <ac:spMkLst>
            <pc:docMk/>
            <pc:sldMk cId="3986982004" sldId="288"/>
            <ac:spMk id="631" creationId="{00000000-0000-0000-0000-000000000000}"/>
          </ac:spMkLst>
        </pc:spChg>
        <pc:picChg chg="del">
          <ac:chgData name="庞 垚夫" userId="0f0109ef91b7223a" providerId="LiveId" clId="{47C9371D-2843-4189-8670-E52FC76F3D8E}" dt="2021-04-07T17:34:32.366" v="815" actId="21"/>
          <ac:picMkLst>
            <pc:docMk/>
            <pc:sldMk cId="3986982004" sldId="288"/>
            <ac:picMk id="2" creationId="{A2F29406-652E-4048-9746-8D0DB3486258}"/>
          </ac:picMkLst>
        </pc:picChg>
        <pc:picChg chg="del">
          <ac:chgData name="庞 垚夫" userId="0f0109ef91b7223a" providerId="LiveId" clId="{47C9371D-2843-4189-8670-E52FC76F3D8E}" dt="2021-04-07T17:34:37.887" v="817" actId="21"/>
          <ac:picMkLst>
            <pc:docMk/>
            <pc:sldMk cId="3986982004" sldId="288"/>
            <ac:picMk id="5" creationId="{7D567192-BE1E-473E-8A3D-DA610E672CB8}"/>
          </ac:picMkLst>
        </pc:picChg>
        <pc:picChg chg="mod">
          <ac:chgData name="庞 垚夫" userId="0f0109ef91b7223a" providerId="LiveId" clId="{47C9371D-2843-4189-8670-E52FC76F3D8E}" dt="2021-04-07T17:34:35.306" v="816" actId="1076"/>
          <ac:picMkLst>
            <pc:docMk/>
            <pc:sldMk cId="3986982004" sldId="288"/>
            <ac:picMk id="6" creationId="{90BC70EE-4407-49D5-AF43-3209ED3FD23D}"/>
          </ac:picMkLst>
        </pc:picChg>
      </pc:sldChg>
      <pc:sldChg chg="delSp modSp mod delAnim">
        <pc:chgData name="庞 垚夫" userId="0f0109ef91b7223a" providerId="LiveId" clId="{47C9371D-2843-4189-8670-E52FC76F3D8E}" dt="2021-04-13T04:41:32.036" v="911" actId="1076"/>
        <pc:sldMkLst>
          <pc:docMk/>
          <pc:sldMk cId="201058619" sldId="289"/>
        </pc:sldMkLst>
        <pc:spChg chg="mod">
          <ac:chgData name="庞 垚夫" userId="0f0109ef91b7223a" providerId="LiveId" clId="{47C9371D-2843-4189-8670-E52FC76F3D8E}" dt="2021-04-13T04:40:57.452" v="905" actId="255"/>
          <ac:spMkLst>
            <pc:docMk/>
            <pc:sldMk cId="201058619" sldId="289"/>
            <ac:spMk id="3" creationId="{CA080279-A6A6-42AF-9288-F59D60D68DA5}"/>
          </ac:spMkLst>
        </pc:spChg>
        <pc:picChg chg="del mod">
          <ac:chgData name="庞 垚夫" userId="0f0109ef91b7223a" providerId="LiveId" clId="{47C9371D-2843-4189-8670-E52FC76F3D8E}" dt="2021-04-13T04:41:16.966" v="907" actId="21"/>
          <ac:picMkLst>
            <pc:docMk/>
            <pc:sldMk cId="201058619" sldId="289"/>
            <ac:picMk id="2" creationId="{A2F29406-652E-4048-9746-8D0DB3486258}"/>
          </ac:picMkLst>
        </pc:picChg>
        <pc:picChg chg="del mod">
          <ac:chgData name="庞 垚夫" userId="0f0109ef91b7223a" providerId="LiveId" clId="{47C9371D-2843-4189-8670-E52FC76F3D8E}" dt="2021-04-13T04:41:28.087" v="910" actId="21"/>
          <ac:picMkLst>
            <pc:docMk/>
            <pc:sldMk cId="201058619" sldId="289"/>
            <ac:picMk id="5" creationId="{7D567192-BE1E-473E-8A3D-DA610E672CB8}"/>
          </ac:picMkLst>
        </pc:picChg>
        <pc:picChg chg="mod">
          <ac:chgData name="庞 垚夫" userId="0f0109ef91b7223a" providerId="LiveId" clId="{47C9371D-2843-4189-8670-E52FC76F3D8E}" dt="2021-04-13T04:41:32.036" v="911" actId="1076"/>
          <ac:picMkLst>
            <pc:docMk/>
            <pc:sldMk cId="201058619" sldId="289"/>
            <ac:picMk id="6" creationId="{90BC70EE-4407-49D5-AF43-3209ED3FD23D}"/>
          </ac:picMkLst>
        </pc:picChg>
      </pc:sldChg>
      <pc:sldChg chg="delSp modSp mod ord delAnim">
        <pc:chgData name="庞 垚夫" userId="0f0109ef91b7223a" providerId="LiveId" clId="{47C9371D-2843-4189-8670-E52FC76F3D8E}" dt="2021-04-13T06:05:01.401" v="1258" actId="20577"/>
        <pc:sldMkLst>
          <pc:docMk/>
          <pc:sldMk cId="1491851131" sldId="290"/>
        </pc:sldMkLst>
        <pc:spChg chg="mod">
          <ac:chgData name="庞 垚夫" userId="0f0109ef91b7223a" providerId="LiveId" clId="{47C9371D-2843-4189-8670-E52FC76F3D8E}" dt="2021-04-13T06:05:01.401" v="1258" actId="20577"/>
          <ac:spMkLst>
            <pc:docMk/>
            <pc:sldMk cId="1491851131" sldId="290"/>
            <ac:spMk id="3" creationId="{CA080279-A6A6-42AF-9288-F59D60D68DA5}"/>
          </ac:spMkLst>
        </pc:spChg>
        <pc:picChg chg="mod">
          <ac:chgData name="庞 垚夫" userId="0f0109ef91b7223a" providerId="LiveId" clId="{47C9371D-2843-4189-8670-E52FC76F3D8E}" dt="2021-04-13T06:03:19.483" v="1233" actId="14100"/>
          <ac:picMkLst>
            <pc:docMk/>
            <pc:sldMk cId="1491851131" sldId="290"/>
            <ac:picMk id="2" creationId="{A2F29406-652E-4048-9746-8D0DB3486258}"/>
          </ac:picMkLst>
        </pc:picChg>
        <pc:picChg chg="del">
          <ac:chgData name="庞 垚夫" userId="0f0109ef91b7223a" providerId="LiveId" clId="{47C9371D-2843-4189-8670-E52FC76F3D8E}" dt="2021-04-13T06:02:39.112" v="1222" actId="21"/>
          <ac:picMkLst>
            <pc:docMk/>
            <pc:sldMk cId="1491851131" sldId="290"/>
            <ac:picMk id="5" creationId="{7D567192-BE1E-473E-8A3D-DA610E672CB8}"/>
          </ac:picMkLst>
        </pc:picChg>
        <pc:picChg chg="del mod">
          <ac:chgData name="庞 垚夫" userId="0f0109ef91b7223a" providerId="LiveId" clId="{47C9371D-2843-4189-8670-E52FC76F3D8E}" dt="2021-04-13T06:02:41.788" v="1224" actId="21"/>
          <ac:picMkLst>
            <pc:docMk/>
            <pc:sldMk cId="1491851131" sldId="290"/>
            <ac:picMk id="6" creationId="{90BC70EE-4407-49D5-AF43-3209ED3FD23D}"/>
          </ac:picMkLst>
        </pc:picChg>
      </pc:sldChg>
      <pc:sldChg chg="addSp delSp modSp mod delAnim modAnim">
        <pc:chgData name="庞 垚夫" userId="0f0109ef91b7223a" providerId="LiveId" clId="{47C9371D-2843-4189-8670-E52FC76F3D8E}" dt="2021-04-14T04:21:23.145" v="2189" actId="732"/>
        <pc:sldMkLst>
          <pc:docMk/>
          <pc:sldMk cId="3204248086" sldId="291"/>
        </pc:sldMkLst>
        <pc:spChg chg="mod">
          <ac:chgData name="庞 垚夫" userId="0f0109ef91b7223a" providerId="LiveId" clId="{47C9371D-2843-4189-8670-E52FC76F3D8E}" dt="2021-04-14T04:21:16.625" v="2188" actId="20577"/>
          <ac:spMkLst>
            <pc:docMk/>
            <pc:sldMk cId="3204248086" sldId="291"/>
            <ac:spMk id="631" creationId="{00000000-0000-0000-0000-000000000000}"/>
          </ac:spMkLst>
        </pc:spChg>
        <pc:picChg chg="mod">
          <ac:chgData name="庞 垚夫" userId="0f0109ef91b7223a" providerId="LiveId" clId="{47C9371D-2843-4189-8670-E52FC76F3D8E}" dt="2021-04-14T04:15:45.237" v="2153" actId="1076"/>
          <ac:picMkLst>
            <pc:docMk/>
            <pc:sldMk cId="3204248086" sldId="291"/>
            <ac:picMk id="2" creationId="{45FDE5D2-BD9D-4AD2-B4C7-5B172CC36DF5}"/>
          </ac:picMkLst>
        </pc:picChg>
        <pc:picChg chg="del">
          <ac:chgData name="庞 垚夫" userId="0f0109ef91b7223a" providerId="LiveId" clId="{47C9371D-2843-4189-8670-E52FC76F3D8E}" dt="2021-04-13T20:00:09.601" v="1645" actId="21"/>
          <ac:picMkLst>
            <pc:docMk/>
            <pc:sldMk cId="3204248086" sldId="291"/>
            <ac:picMk id="5" creationId="{B2F52BF3-3D93-4A96-9A98-85A81AD8C9D1}"/>
          </ac:picMkLst>
        </pc:picChg>
        <pc:picChg chg="del">
          <ac:chgData name="庞 垚夫" userId="0f0109ef91b7223a" providerId="LiveId" clId="{47C9371D-2843-4189-8670-E52FC76F3D8E}" dt="2021-04-13T20:01:14.140" v="1656" actId="21"/>
          <ac:picMkLst>
            <pc:docMk/>
            <pc:sldMk cId="3204248086" sldId="291"/>
            <ac:picMk id="6" creationId="{69E0BD20-B8E9-47C5-9D16-5CB6EB412903}"/>
          </ac:picMkLst>
        </pc:picChg>
        <pc:picChg chg="add mod">
          <ac:chgData name="庞 垚夫" userId="0f0109ef91b7223a" providerId="LiveId" clId="{47C9371D-2843-4189-8670-E52FC76F3D8E}" dt="2021-04-14T04:21:23.145" v="2189" actId="732"/>
          <ac:picMkLst>
            <pc:docMk/>
            <pc:sldMk cId="3204248086" sldId="291"/>
            <ac:picMk id="1026" creationId="{3B4DE9EB-13FD-4FD5-B7A8-597BB994EDC1}"/>
          </ac:picMkLst>
        </pc:picChg>
      </pc:sldChg>
      <pc:sldChg chg="addSp delSp modSp mod delAnim modAnim">
        <pc:chgData name="庞 垚夫" userId="0f0109ef91b7223a" providerId="LiveId" clId="{47C9371D-2843-4189-8670-E52FC76F3D8E}" dt="2021-04-14T16:57:30.670" v="2220" actId="20577"/>
        <pc:sldMkLst>
          <pc:docMk/>
          <pc:sldMk cId="3491943622" sldId="292"/>
        </pc:sldMkLst>
        <pc:spChg chg="mod">
          <ac:chgData name="庞 垚夫" userId="0f0109ef91b7223a" providerId="LiveId" clId="{47C9371D-2843-4189-8670-E52FC76F3D8E}" dt="2021-04-14T16:57:30.670" v="2220" actId="20577"/>
          <ac:spMkLst>
            <pc:docMk/>
            <pc:sldMk cId="3491943622" sldId="292"/>
            <ac:spMk id="3" creationId="{93BC7A02-31FB-4E60-83B9-C9B9139FCF75}"/>
          </ac:spMkLst>
        </pc:spChg>
        <pc:spChg chg="mod">
          <ac:chgData name="庞 垚夫" userId="0f0109ef91b7223a" providerId="LiveId" clId="{47C9371D-2843-4189-8670-E52FC76F3D8E}" dt="2021-04-13T20:02:31.054" v="1672" actId="1076"/>
          <ac:spMkLst>
            <pc:docMk/>
            <pc:sldMk cId="3491943622" sldId="292"/>
            <ac:spMk id="631" creationId="{00000000-0000-0000-0000-000000000000}"/>
          </ac:spMkLst>
        </pc:spChg>
        <pc:picChg chg="del">
          <ac:chgData name="庞 垚夫" userId="0f0109ef91b7223a" providerId="LiveId" clId="{47C9371D-2843-4189-8670-E52FC76F3D8E}" dt="2021-04-13T20:01:51.462" v="1664" actId="21"/>
          <ac:picMkLst>
            <pc:docMk/>
            <pc:sldMk cId="3491943622" sldId="292"/>
            <ac:picMk id="2" creationId="{45FDE5D2-BD9D-4AD2-B4C7-5B172CC36DF5}"/>
          </ac:picMkLst>
        </pc:picChg>
        <pc:picChg chg="del mod">
          <ac:chgData name="庞 垚夫" userId="0f0109ef91b7223a" providerId="LiveId" clId="{47C9371D-2843-4189-8670-E52FC76F3D8E}" dt="2021-04-14T04:16:19.300" v="2156" actId="21"/>
          <ac:picMkLst>
            <pc:docMk/>
            <pc:sldMk cId="3491943622" sldId="292"/>
            <ac:picMk id="5" creationId="{B2F52BF3-3D93-4A96-9A98-85A81AD8C9D1}"/>
          </ac:picMkLst>
        </pc:picChg>
        <pc:picChg chg="add mod">
          <ac:chgData name="庞 垚夫" userId="0f0109ef91b7223a" providerId="LiveId" clId="{47C9371D-2843-4189-8670-E52FC76F3D8E}" dt="2021-04-14T04:16:35.714" v="2163" actId="14100"/>
          <ac:picMkLst>
            <pc:docMk/>
            <pc:sldMk cId="3491943622" sldId="292"/>
            <ac:picMk id="6" creationId="{210E8970-DA7A-4B52-A616-0A0A3C5C4957}"/>
          </ac:picMkLst>
        </pc:picChg>
        <pc:picChg chg="del">
          <ac:chgData name="庞 垚夫" userId="0f0109ef91b7223a" providerId="LiveId" clId="{47C9371D-2843-4189-8670-E52FC76F3D8E}" dt="2021-04-13T20:01:48.821" v="1663" actId="21"/>
          <ac:picMkLst>
            <pc:docMk/>
            <pc:sldMk cId="3491943622" sldId="292"/>
            <ac:picMk id="6" creationId="{69E0BD20-B8E9-47C5-9D16-5CB6EB412903}"/>
          </ac:picMkLst>
        </pc:picChg>
      </pc:sldChg>
      <pc:sldChg chg="addSp delSp modSp mod delAnim modAnim">
        <pc:chgData name="庞 垚夫" userId="0f0109ef91b7223a" providerId="LiveId" clId="{47C9371D-2843-4189-8670-E52FC76F3D8E}" dt="2021-04-14T04:20:54.944" v="2180" actId="20577"/>
        <pc:sldMkLst>
          <pc:docMk/>
          <pc:sldMk cId="809274133" sldId="293"/>
        </pc:sldMkLst>
        <pc:spChg chg="mod">
          <ac:chgData name="庞 垚夫" userId="0f0109ef91b7223a" providerId="LiveId" clId="{47C9371D-2843-4189-8670-E52FC76F3D8E}" dt="2021-04-14T04:20:44.410" v="2177" actId="1076"/>
          <ac:spMkLst>
            <pc:docMk/>
            <pc:sldMk cId="809274133" sldId="293"/>
            <ac:spMk id="3" creationId="{93BC7A02-31FB-4E60-83B9-C9B9139FCF75}"/>
          </ac:spMkLst>
        </pc:spChg>
        <pc:spChg chg="mod">
          <ac:chgData name="庞 垚夫" userId="0f0109ef91b7223a" providerId="LiveId" clId="{47C9371D-2843-4189-8670-E52FC76F3D8E}" dt="2021-04-14T04:20:54.944" v="2180" actId="20577"/>
          <ac:spMkLst>
            <pc:docMk/>
            <pc:sldMk cId="809274133" sldId="293"/>
            <ac:spMk id="631" creationId="{00000000-0000-0000-0000-000000000000}"/>
          </ac:spMkLst>
        </pc:spChg>
        <pc:picChg chg="del mod">
          <ac:chgData name="庞 垚夫" userId="0f0109ef91b7223a" providerId="LiveId" clId="{47C9371D-2843-4189-8670-E52FC76F3D8E}" dt="2021-04-14T04:20:27.458" v="2169" actId="21"/>
          <ac:picMkLst>
            <pc:docMk/>
            <pc:sldMk cId="809274133" sldId="293"/>
            <ac:picMk id="2" creationId="{45FDE5D2-BD9D-4AD2-B4C7-5B172CC36DF5}"/>
          </ac:picMkLst>
        </pc:picChg>
        <pc:picChg chg="del">
          <ac:chgData name="庞 垚夫" userId="0f0109ef91b7223a" providerId="LiveId" clId="{47C9371D-2843-4189-8670-E52FC76F3D8E}" dt="2021-04-13T20:14:16.958" v="1728" actId="21"/>
          <ac:picMkLst>
            <pc:docMk/>
            <pc:sldMk cId="809274133" sldId="293"/>
            <ac:picMk id="5" creationId="{B2F52BF3-3D93-4A96-9A98-85A81AD8C9D1}"/>
          </ac:picMkLst>
        </pc:picChg>
        <pc:picChg chg="del mod">
          <ac:chgData name="庞 垚夫" userId="0f0109ef91b7223a" providerId="LiveId" clId="{47C9371D-2843-4189-8670-E52FC76F3D8E}" dt="2021-04-14T04:17:01.526" v="2165" actId="21"/>
          <ac:picMkLst>
            <pc:docMk/>
            <pc:sldMk cId="809274133" sldId="293"/>
            <ac:picMk id="6" creationId="{69E0BD20-B8E9-47C5-9D16-5CB6EB412903}"/>
          </ac:picMkLst>
        </pc:picChg>
        <pc:picChg chg="add mod">
          <ac:chgData name="庞 垚夫" userId="0f0109ef91b7223a" providerId="LiveId" clId="{47C9371D-2843-4189-8670-E52FC76F3D8E}" dt="2021-04-14T04:20:39.553" v="2176" actId="14100"/>
          <ac:picMkLst>
            <pc:docMk/>
            <pc:sldMk cId="809274133" sldId="293"/>
            <ac:picMk id="2050" creationId="{7819472C-9644-413A-85D8-48D844ED5637}"/>
          </ac:picMkLst>
        </pc:picChg>
      </pc:sldChg>
      <pc:sldChg chg="delSp modSp mod delAnim modAnim">
        <pc:chgData name="庞 垚夫" userId="0f0109ef91b7223a" providerId="LiveId" clId="{47C9371D-2843-4189-8670-E52FC76F3D8E}" dt="2021-04-14T16:59:48.645" v="2236" actId="20577"/>
        <pc:sldMkLst>
          <pc:docMk/>
          <pc:sldMk cId="2467629502" sldId="294"/>
        </pc:sldMkLst>
        <pc:spChg chg="mod">
          <ac:chgData name="庞 垚夫" userId="0f0109ef91b7223a" providerId="LiveId" clId="{47C9371D-2843-4189-8670-E52FC76F3D8E}" dt="2021-04-14T16:59:48.645" v="2236" actId="20577"/>
          <ac:spMkLst>
            <pc:docMk/>
            <pc:sldMk cId="2467629502" sldId="294"/>
            <ac:spMk id="3" creationId="{93BC7A02-31FB-4E60-83B9-C9B9139FCF75}"/>
          </ac:spMkLst>
        </pc:spChg>
        <pc:spChg chg="del mod">
          <ac:chgData name="庞 垚夫" userId="0f0109ef91b7223a" providerId="LiveId" clId="{47C9371D-2843-4189-8670-E52FC76F3D8E}" dt="2021-04-13T20:12:09.290" v="1715"/>
          <ac:spMkLst>
            <pc:docMk/>
            <pc:sldMk cId="2467629502" sldId="294"/>
            <ac:spMk id="4" creationId="{EAD6F9E4-27F7-4EDF-9768-CC2AC95DFFCE}"/>
          </ac:spMkLst>
        </pc:spChg>
        <pc:spChg chg="mod">
          <ac:chgData name="庞 垚夫" userId="0f0109ef91b7223a" providerId="LiveId" clId="{47C9371D-2843-4189-8670-E52FC76F3D8E}" dt="2021-04-13T20:05:46.140" v="1685" actId="1076"/>
          <ac:spMkLst>
            <pc:docMk/>
            <pc:sldMk cId="2467629502" sldId="294"/>
            <ac:spMk id="631" creationId="{00000000-0000-0000-0000-000000000000}"/>
          </ac:spMkLst>
        </pc:spChg>
        <pc:picChg chg="del mod">
          <ac:chgData name="庞 垚夫" userId="0f0109ef91b7223a" providerId="LiveId" clId="{47C9371D-2843-4189-8670-E52FC76F3D8E}" dt="2021-04-13T20:13:02.703" v="1719" actId="21"/>
          <ac:picMkLst>
            <pc:docMk/>
            <pc:sldMk cId="2467629502" sldId="294"/>
            <ac:picMk id="2" creationId="{45FDE5D2-BD9D-4AD2-B4C7-5B172CC36DF5}"/>
          </ac:picMkLst>
        </pc:picChg>
        <pc:picChg chg="del">
          <ac:chgData name="庞 垚夫" userId="0f0109ef91b7223a" providerId="LiveId" clId="{47C9371D-2843-4189-8670-E52FC76F3D8E}" dt="2021-04-13T20:04:44.488" v="1679" actId="21"/>
          <ac:picMkLst>
            <pc:docMk/>
            <pc:sldMk cId="2467629502" sldId="294"/>
            <ac:picMk id="5" creationId="{B2F52BF3-3D93-4A96-9A98-85A81AD8C9D1}"/>
          </ac:picMkLst>
        </pc:picChg>
        <pc:picChg chg="mod">
          <ac:chgData name="庞 垚夫" userId="0f0109ef91b7223a" providerId="LiveId" clId="{47C9371D-2843-4189-8670-E52FC76F3D8E}" dt="2021-04-13T20:13:40.887" v="1726" actId="1076"/>
          <ac:picMkLst>
            <pc:docMk/>
            <pc:sldMk cId="2467629502" sldId="294"/>
            <ac:picMk id="6" creationId="{69E0BD20-B8E9-47C5-9D16-5CB6EB412903}"/>
          </ac:picMkLst>
        </pc:picChg>
      </pc:sldChg>
      <pc:sldChg chg="delSp modSp mod delAnim">
        <pc:chgData name="庞 垚夫" userId="0f0109ef91b7223a" providerId="LiveId" clId="{47C9371D-2843-4189-8670-E52FC76F3D8E}" dt="2021-04-13T20:26:57.739" v="1811" actId="14100"/>
        <pc:sldMkLst>
          <pc:docMk/>
          <pc:sldMk cId="2800080009" sldId="295"/>
        </pc:sldMkLst>
        <pc:picChg chg="del">
          <ac:chgData name="庞 垚夫" userId="0f0109ef91b7223a" providerId="LiveId" clId="{47C9371D-2843-4189-8670-E52FC76F3D8E}" dt="2021-04-13T20:26:40.639" v="1805" actId="21"/>
          <ac:picMkLst>
            <pc:docMk/>
            <pc:sldMk cId="2800080009" sldId="295"/>
            <ac:picMk id="2" creationId="{131D1016-7DDA-464E-BD11-B0BBAE999F51}"/>
          </ac:picMkLst>
        </pc:picChg>
        <pc:picChg chg="mod">
          <ac:chgData name="庞 垚夫" userId="0f0109ef91b7223a" providerId="LiveId" clId="{47C9371D-2843-4189-8670-E52FC76F3D8E}" dt="2021-04-13T20:26:57.739" v="1811" actId="14100"/>
          <ac:picMkLst>
            <pc:docMk/>
            <pc:sldMk cId="2800080009" sldId="295"/>
            <ac:picMk id="5" creationId="{F3D522C7-9F9F-46B3-82BB-8E56910E7276}"/>
          </ac:picMkLst>
        </pc:picChg>
        <pc:picChg chg="del">
          <ac:chgData name="庞 垚夫" userId="0f0109ef91b7223a" providerId="LiveId" clId="{47C9371D-2843-4189-8670-E52FC76F3D8E}" dt="2021-04-13T20:26:46.420" v="1807" actId="21"/>
          <ac:picMkLst>
            <pc:docMk/>
            <pc:sldMk cId="2800080009" sldId="295"/>
            <ac:picMk id="6" creationId="{27B57C95-451B-4A35-979B-56530CBDEAE2}"/>
          </ac:picMkLst>
        </pc:picChg>
      </pc:sldChg>
      <pc:sldChg chg="delSp modSp mod delAnim">
        <pc:chgData name="庞 垚夫" userId="0f0109ef91b7223a" providerId="LiveId" clId="{47C9371D-2843-4189-8670-E52FC76F3D8E}" dt="2021-04-15T16:27:07.297" v="2353" actId="20577"/>
        <pc:sldMkLst>
          <pc:docMk/>
          <pc:sldMk cId="58603176" sldId="296"/>
        </pc:sldMkLst>
        <pc:spChg chg="mod">
          <ac:chgData name="庞 垚夫" userId="0f0109ef91b7223a" providerId="LiveId" clId="{47C9371D-2843-4189-8670-E52FC76F3D8E}" dt="2021-04-15T16:27:07.297" v="2353" actId="20577"/>
          <ac:spMkLst>
            <pc:docMk/>
            <pc:sldMk cId="58603176" sldId="296"/>
            <ac:spMk id="3" creationId="{9F159B60-5DAD-49AB-A90E-27BD1E200B73}"/>
          </ac:spMkLst>
        </pc:spChg>
        <pc:picChg chg="del">
          <ac:chgData name="庞 垚夫" userId="0f0109ef91b7223a" providerId="LiveId" clId="{47C9371D-2843-4189-8670-E52FC76F3D8E}" dt="2021-04-13T20:27:57.319" v="1813" actId="21"/>
          <ac:picMkLst>
            <pc:docMk/>
            <pc:sldMk cId="58603176" sldId="296"/>
            <ac:picMk id="2" creationId="{131D1016-7DDA-464E-BD11-B0BBAE999F51}"/>
          </ac:picMkLst>
        </pc:picChg>
        <pc:picChg chg="del">
          <ac:chgData name="庞 垚夫" userId="0f0109ef91b7223a" providerId="LiveId" clId="{47C9371D-2843-4189-8670-E52FC76F3D8E}" dt="2021-04-13T20:28:00.226" v="1814" actId="21"/>
          <ac:picMkLst>
            <pc:docMk/>
            <pc:sldMk cId="58603176" sldId="296"/>
            <ac:picMk id="5" creationId="{F3D522C7-9F9F-46B3-82BB-8E56910E7276}"/>
          </ac:picMkLst>
        </pc:picChg>
        <pc:picChg chg="mod">
          <ac:chgData name="庞 垚夫" userId="0f0109ef91b7223a" providerId="LiveId" clId="{47C9371D-2843-4189-8670-E52FC76F3D8E}" dt="2021-04-13T20:28:13.528" v="1821" actId="14100"/>
          <ac:picMkLst>
            <pc:docMk/>
            <pc:sldMk cId="58603176" sldId="296"/>
            <ac:picMk id="6" creationId="{27B57C95-451B-4A35-979B-56530CBDEAE2}"/>
          </ac:picMkLst>
        </pc:picChg>
      </pc:sldChg>
      <pc:sldChg chg="delSp modSp mod delAnim">
        <pc:chgData name="庞 垚夫" userId="0f0109ef91b7223a" providerId="LiveId" clId="{47C9371D-2843-4189-8670-E52FC76F3D8E}" dt="2021-04-13T20:47:19.558" v="1846" actId="1076"/>
        <pc:sldMkLst>
          <pc:docMk/>
          <pc:sldMk cId="2474559279" sldId="297"/>
        </pc:sldMkLst>
        <pc:spChg chg="mod">
          <ac:chgData name="庞 垚夫" userId="0f0109ef91b7223a" providerId="LiveId" clId="{47C9371D-2843-4189-8670-E52FC76F3D8E}" dt="2021-04-13T20:47:19.558" v="1846" actId="1076"/>
          <ac:spMkLst>
            <pc:docMk/>
            <pc:sldMk cId="2474559279" sldId="297"/>
            <ac:spMk id="3" creationId="{9F159B60-5DAD-49AB-A90E-27BD1E200B73}"/>
          </ac:spMkLst>
        </pc:spChg>
        <pc:spChg chg="mod">
          <ac:chgData name="庞 垚夫" userId="0f0109ef91b7223a" providerId="LiveId" clId="{47C9371D-2843-4189-8670-E52FC76F3D8E}" dt="2021-04-13T20:46:59.411" v="1843" actId="1076"/>
          <ac:spMkLst>
            <pc:docMk/>
            <pc:sldMk cId="2474559279" sldId="297"/>
            <ac:spMk id="631" creationId="{00000000-0000-0000-0000-000000000000}"/>
          </ac:spMkLst>
        </pc:spChg>
        <pc:picChg chg="mod">
          <ac:chgData name="庞 垚夫" userId="0f0109ef91b7223a" providerId="LiveId" clId="{47C9371D-2843-4189-8670-E52FC76F3D8E}" dt="2021-04-13T20:46:43.125" v="1841" actId="1076"/>
          <ac:picMkLst>
            <pc:docMk/>
            <pc:sldMk cId="2474559279" sldId="297"/>
            <ac:picMk id="2" creationId="{131D1016-7DDA-464E-BD11-B0BBAE999F51}"/>
          </ac:picMkLst>
        </pc:picChg>
        <pc:picChg chg="del">
          <ac:chgData name="庞 垚夫" userId="0f0109ef91b7223a" providerId="LiveId" clId="{47C9371D-2843-4189-8670-E52FC76F3D8E}" dt="2021-04-13T20:46:22.263" v="1835" actId="21"/>
          <ac:picMkLst>
            <pc:docMk/>
            <pc:sldMk cId="2474559279" sldId="297"/>
            <ac:picMk id="5" creationId="{F3D522C7-9F9F-46B3-82BB-8E56910E7276}"/>
          </ac:picMkLst>
        </pc:picChg>
        <pc:picChg chg="mod">
          <ac:chgData name="庞 垚夫" userId="0f0109ef91b7223a" providerId="LiveId" clId="{47C9371D-2843-4189-8670-E52FC76F3D8E}" dt="2021-04-13T20:46:47.039" v="1842" actId="1076"/>
          <ac:picMkLst>
            <pc:docMk/>
            <pc:sldMk cId="2474559279" sldId="297"/>
            <ac:picMk id="6" creationId="{27B57C95-451B-4A35-979B-56530CBDEAE2}"/>
          </ac:picMkLst>
        </pc:picChg>
      </pc:sldChg>
      <pc:sldChg chg="delSp modSp mod delAnim modAnim">
        <pc:chgData name="庞 垚夫" userId="0f0109ef91b7223a" providerId="LiveId" clId="{47C9371D-2843-4189-8670-E52FC76F3D8E}" dt="2021-04-15T16:28:52.503" v="2356"/>
        <pc:sldMkLst>
          <pc:docMk/>
          <pc:sldMk cId="3761894587" sldId="298"/>
        </pc:sldMkLst>
        <pc:spChg chg="mod">
          <ac:chgData name="庞 垚夫" userId="0f0109ef91b7223a" providerId="LiveId" clId="{47C9371D-2843-4189-8670-E52FC76F3D8E}" dt="2021-04-13T20:49:47.581" v="1871" actId="1076"/>
          <ac:spMkLst>
            <pc:docMk/>
            <pc:sldMk cId="3761894587" sldId="298"/>
            <ac:spMk id="3" creationId="{9F159B60-5DAD-49AB-A90E-27BD1E200B73}"/>
          </ac:spMkLst>
        </pc:spChg>
        <pc:spChg chg="del mod">
          <ac:chgData name="庞 垚夫" userId="0f0109ef91b7223a" providerId="LiveId" clId="{47C9371D-2843-4189-8670-E52FC76F3D8E}" dt="2021-04-15T16:28:52.503" v="2356"/>
          <ac:spMkLst>
            <pc:docMk/>
            <pc:sldMk cId="3761894587" sldId="298"/>
            <ac:spMk id="4" creationId="{713692C7-6B1C-4D3C-9A74-8D7D26E935AA}"/>
          </ac:spMkLst>
        </pc:spChg>
        <pc:spChg chg="mod">
          <ac:chgData name="庞 垚夫" userId="0f0109ef91b7223a" providerId="LiveId" clId="{47C9371D-2843-4189-8670-E52FC76F3D8E}" dt="2021-04-13T20:48:23.518" v="1860" actId="1076"/>
          <ac:spMkLst>
            <pc:docMk/>
            <pc:sldMk cId="3761894587" sldId="298"/>
            <ac:spMk id="631" creationId="{00000000-0000-0000-0000-000000000000}"/>
          </ac:spMkLst>
        </pc:spChg>
        <pc:picChg chg="mod">
          <ac:chgData name="庞 垚夫" userId="0f0109ef91b7223a" providerId="LiveId" clId="{47C9371D-2843-4189-8670-E52FC76F3D8E}" dt="2021-04-13T20:48:08.572" v="1858" actId="1076"/>
          <ac:picMkLst>
            <pc:docMk/>
            <pc:sldMk cId="3761894587" sldId="298"/>
            <ac:picMk id="2" creationId="{131D1016-7DDA-464E-BD11-B0BBAE999F51}"/>
          </ac:picMkLst>
        </pc:picChg>
        <pc:picChg chg="mod">
          <ac:chgData name="庞 垚夫" userId="0f0109ef91b7223a" providerId="LiveId" clId="{47C9371D-2843-4189-8670-E52FC76F3D8E}" dt="2021-04-13T20:47:51.384" v="1852" actId="1076"/>
          <ac:picMkLst>
            <pc:docMk/>
            <pc:sldMk cId="3761894587" sldId="298"/>
            <ac:picMk id="5" creationId="{F3D522C7-9F9F-46B3-82BB-8E56910E7276}"/>
          </ac:picMkLst>
        </pc:picChg>
        <pc:picChg chg="mod">
          <ac:chgData name="庞 垚夫" userId="0f0109ef91b7223a" providerId="LiveId" clId="{47C9371D-2843-4189-8670-E52FC76F3D8E}" dt="2021-04-13T20:48:11.297" v="1859" actId="1076"/>
          <ac:picMkLst>
            <pc:docMk/>
            <pc:sldMk cId="3761894587" sldId="298"/>
            <ac:picMk id="6" creationId="{27B57C95-451B-4A35-979B-56530CBDEAE2}"/>
          </ac:picMkLst>
        </pc:picChg>
      </pc:sldChg>
      <pc:sldChg chg="delSp modSp mod delAnim">
        <pc:chgData name="庞 垚夫" userId="0f0109ef91b7223a" providerId="LiveId" clId="{47C9371D-2843-4189-8670-E52FC76F3D8E}" dt="2021-04-13T20:55:55.322" v="1966" actId="14100"/>
        <pc:sldMkLst>
          <pc:docMk/>
          <pc:sldMk cId="562439880" sldId="299"/>
        </pc:sldMkLst>
        <pc:picChg chg="del">
          <ac:chgData name="庞 垚夫" userId="0f0109ef91b7223a" providerId="LiveId" clId="{47C9371D-2843-4189-8670-E52FC76F3D8E}" dt="2021-04-13T20:55:46.144" v="1962" actId="21"/>
          <ac:picMkLst>
            <pc:docMk/>
            <pc:sldMk cId="562439880" sldId="299"/>
            <ac:picMk id="2" creationId="{CD279956-2627-4033-8DF5-2FE71B68CC21}"/>
          </ac:picMkLst>
        </pc:picChg>
        <pc:picChg chg="del">
          <ac:chgData name="庞 垚夫" userId="0f0109ef91b7223a" providerId="LiveId" clId="{47C9371D-2843-4189-8670-E52FC76F3D8E}" dt="2021-04-13T20:55:40.354" v="1960" actId="21"/>
          <ac:picMkLst>
            <pc:docMk/>
            <pc:sldMk cId="562439880" sldId="299"/>
            <ac:picMk id="5" creationId="{5CBFB9B3-5E30-4D90-A62C-58F08AFA16B4}"/>
          </ac:picMkLst>
        </pc:picChg>
        <pc:picChg chg="mod">
          <ac:chgData name="庞 垚夫" userId="0f0109ef91b7223a" providerId="LiveId" clId="{47C9371D-2843-4189-8670-E52FC76F3D8E}" dt="2021-04-13T20:55:55.322" v="1966" actId="14100"/>
          <ac:picMkLst>
            <pc:docMk/>
            <pc:sldMk cId="562439880" sldId="299"/>
            <ac:picMk id="6" creationId="{A76C71D7-FA3F-410D-8688-498E68DDF823}"/>
          </ac:picMkLst>
        </pc:picChg>
      </pc:sldChg>
      <pc:sldChg chg="addSp delSp modSp mod modClrScheme addAnim delAnim modAnim chgLayout">
        <pc:chgData name="庞 垚夫" userId="0f0109ef91b7223a" providerId="LiveId" clId="{47C9371D-2843-4189-8670-E52FC76F3D8E}" dt="2021-04-15T20:02:45.090" v="2436" actId="1076"/>
        <pc:sldMkLst>
          <pc:docMk/>
          <pc:sldMk cId="1614817666" sldId="300"/>
        </pc:sldMkLst>
        <pc:spChg chg="add del mod ord">
          <ac:chgData name="庞 垚夫" userId="0f0109ef91b7223a" providerId="LiveId" clId="{47C9371D-2843-4189-8670-E52FC76F3D8E}" dt="2021-04-15T20:02:08.042" v="2435" actId="700"/>
          <ac:spMkLst>
            <pc:docMk/>
            <pc:sldMk cId="1614817666" sldId="300"/>
            <ac:spMk id="2" creationId="{6D07315F-E26B-433E-A94F-10EA8E67FB1F}"/>
          </ac:spMkLst>
        </pc:spChg>
        <pc:spChg chg="mod">
          <ac:chgData name="庞 垚夫" userId="0f0109ef91b7223a" providerId="LiveId" clId="{47C9371D-2843-4189-8670-E52FC76F3D8E}" dt="2021-04-15T19:00:00.287" v="2374" actId="20577"/>
          <ac:spMkLst>
            <pc:docMk/>
            <pc:sldMk cId="1614817666" sldId="300"/>
            <ac:spMk id="3" creationId="{AFFAE21B-92C4-45D1-91C5-552EE53089CF}"/>
          </ac:spMkLst>
        </pc:spChg>
        <pc:spChg chg="add del mod ord">
          <ac:chgData name="庞 垚夫" userId="0f0109ef91b7223a" providerId="LiveId" clId="{47C9371D-2843-4189-8670-E52FC76F3D8E}" dt="2021-04-15T20:02:08.042" v="2435" actId="700"/>
          <ac:spMkLst>
            <pc:docMk/>
            <pc:sldMk cId="1614817666" sldId="300"/>
            <ac:spMk id="4" creationId="{33C01D7C-4184-4FD6-A360-CB6E47167530}"/>
          </ac:spMkLst>
        </pc:spChg>
        <pc:spChg chg="add del mod ord">
          <ac:chgData name="庞 垚夫" userId="0f0109ef91b7223a" providerId="LiveId" clId="{47C9371D-2843-4189-8670-E52FC76F3D8E}" dt="2021-04-15T20:02:06.650" v="2434" actId="700"/>
          <ac:spMkLst>
            <pc:docMk/>
            <pc:sldMk cId="1614817666" sldId="300"/>
            <ac:spMk id="6" creationId="{B9008583-E41E-4A38-810B-9DE95DBAE5A1}"/>
          </ac:spMkLst>
        </pc:spChg>
        <pc:spChg chg="add del mod ord">
          <ac:chgData name="庞 垚夫" userId="0f0109ef91b7223a" providerId="LiveId" clId="{47C9371D-2843-4189-8670-E52FC76F3D8E}" dt="2021-04-15T20:02:05.166" v="2433" actId="700"/>
          <ac:spMkLst>
            <pc:docMk/>
            <pc:sldMk cId="1614817666" sldId="300"/>
            <ac:spMk id="7" creationId="{42E280D0-7041-47A8-BDBC-C9BD2CB29FCD}"/>
          </ac:spMkLst>
        </pc:spChg>
        <pc:spChg chg="add del mod">
          <ac:chgData name="庞 垚夫" userId="0f0109ef91b7223a" providerId="LiveId" clId="{47C9371D-2843-4189-8670-E52FC76F3D8E}" dt="2021-04-15T20:02:04.383" v="2432" actId="6264"/>
          <ac:spMkLst>
            <pc:docMk/>
            <pc:sldMk cId="1614817666" sldId="300"/>
            <ac:spMk id="8" creationId="{7E0E5B71-3BB6-409E-9E2B-AF6065F4EE24}"/>
          </ac:spMkLst>
        </pc:spChg>
        <pc:spChg chg="add del mod ord">
          <ac:chgData name="庞 垚夫" userId="0f0109ef91b7223a" providerId="LiveId" clId="{47C9371D-2843-4189-8670-E52FC76F3D8E}" dt="2021-04-15T20:02:04.383" v="2432" actId="6264"/>
          <ac:spMkLst>
            <pc:docMk/>
            <pc:sldMk cId="1614817666" sldId="300"/>
            <ac:spMk id="9" creationId="{F9967CC1-7B6C-41A0-BE09-FA62A95CF9E7}"/>
          </ac:spMkLst>
        </pc:spChg>
        <pc:spChg chg="mod ord">
          <ac:chgData name="庞 垚夫" userId="0f0109ef91b7223a" providerId="LiveId" clId="{47C9371D-2843-4189-8670-E52FC76F3D8E}" dt="2021-04-15T20:02:45.090" v="2436" actId="1076"/>
          <ac:spMkLst>
            <pc:docMk/>
            <pc:sldMk cId="1614817666" sldId="300"/>
            <ac:spMk id="631" creationId="{00000000-0000-0000-0000-000000000000}"/>
          </ac:spMkLst>
        </pc:spChg>
        <pc:picChg chg="del">
          <ac:chgData name="庞 垚夫" userId="0f0109ef91b7223a" providerId="LiveId" clId="{47C9371D-2843-4189-8670-E52FC76F3D8E}" dt="2021-04-13T20:56:18.551" v="1967" actId="21"/>
          <ac:picMkLst>
            <pc:docMk/>
            <pc:sldMk cId="1614817666" sldId="300"/>
            <ac:picMk id="2" creationId="{CD279956-2627-4033-8DF5-2FE71B68CC21}"/>
          </ac:picMkLst>
        </pc:picChg>
        <pc:picChg chg="mod">
          <ac:chgData name="庞 垚夫" userId="0f0109ef91b7223a" providerId="LiveId" clId="{47C9371D-2843-4189-8670-E52FC76F3D8E}" dt="2021-04-15T19:01:50.447" v="2375" actId="14100"/>
          <ac:picMkLst>
            <pc:docMk/>
            <pc:sldMk cId="1614817666" sldId="300"/>
            <ac:picMk id="5" creationId="{5CBFB9B3-5E30-4D90-A62C-58F08AFA16B4}"/>
          </ac:picMkLst>
        </pc:picChg>
        <pc:picChg chg="del">
          <ac:chgData name="庞 垚夫" userId="0f0109ef91b7223a" providerId="LiveId" clId="{47C9371D-2843-4189-8670-E52FC76F3D8E}" dt="2021-04-13T20:56:20.842" v="1968" actId="21"/>
          <ac:picMkLst>
            <pc:docMk/>
            <pc:sldMk cId="1614817666" sldId="300"/>
            <ac:picMk id="6" creationId="{A76C71D7-FA3F-410D-8688-498E68DDF823}"/>
          </ac:picMkLst>
        </pc:picChg>
      </pc:sldChg>
      <pc:sldChg chg="delSp modSp mod delAnim">
        <pc:chgData name="庞 垚夫" userId="0f0109ef91b7223a" providerId="LiveId" clId="{47C9371D-2843-4189-8670-E52FC76F3D8E}" dt="2021-04-16T16:43:37.798" v="3013" actId="14100"/>
        <pc:sldMkLst>
          <pc:docMk/>
          <pc:sldMk cId="2902840567" sldId="301"/>
        </pc:sldMkLst>
        <pc:spChg chg="mod">
          <ac:chgData name="庞 垚夫" userId="0f0109ef91b7223a" providerId="LiveId" clId="{47C9371D-2843-4189-8670-E52FC76F3D8E}" dt="2021-04-16T16:43:37.798" v="3013" actId="14100"/>
          <ac:spMkLst>
            <pc:docMk/>
            <pc:sldMk cId="2902840567" sldId="301"/>
            <ac:spMk id="3" creationId="{AFFAE21B-92C4-45D1-91C5-552EE53089CF}"/>
          </ac:spMkLst>
        </pc:spChg>
        <pc:spChg chg="mod">
          <ac:chgData name="庞 垚夫" userId="0f0109ef91b7223a" providerId="LiveId" clId="{47C9371D-2843-4189-8670-E52FC76F3D8E}" dt="2021-04-13T21:00:07.732" v="1988" actId="1076"/>
          <ac:spMkLst>
            <pc:docMk/>
            <pc:sldMk cId="2902840567" sldId="301"/>
            <ac:spMk id="631" creationId="{00000000-0000-0000-0000-000000000000}"/>
          </ac:spMkLst>
        </pc:spChg>
        <pc:picChg chg="mod">
          <ac:chgData name="庞 垚夫" userId="0f0109ef91b7223a" providerId="LiveId" clId="{47C9371D-2843-4189-8670-E52FC76F3D8E}" dt="2021-04-16T16:42:50.284" v="3004" actId="1076"/>
          <ac:picMkLst>
            <pc:docMk/>
            <pc:sldMk cId="2902840567" sldId="301"/>
            <ac:picMk id="2" creationId="{CD279956-2627-4033-8DF5-2FE71B68CC21}"/>
          </ac:picMkLst>
        </pc:picChg>
        <pc:picChg chg="mod">
          <ac:chgData name="庞 垚夫" userId="0f0109ef91b7223a" providerId="LiveId" clId="{47C9371D-2843-4189-8670-E52FC76F3D8E}" dt="2021-04-16T16:43:07.657" v="3010" actId="1076"/>
          <ac:picMkLst>
            <pc:docMk/>
            <pc:sldMk cId="2902840567" sldId="301"/>
            <ac:picMk id="5" creationId="{5CBFB9B3-5E30-4D90-A62C-58F08AFA16B4}"/>
          </ac:picMkLst>
        </pc:picChg>
        <pc:picChg chg="del">
          <ac:chgData name="庞 垚夫" userId="0f0109ef91b7223a" providerId="LiveId" clId="{47C9371D-2843-4189-8670-E52FC76F3D8E}" dt="2021-04-15T19:02:06.194" v="2376" actId="21"/>
          <ac:picMkLst>
            <pc:docMk/>
            <pc:sldMk cId="2902840567" sldId="301"/>
            <ac:picMk id="6" creationId="{A76C71D7-FA3F-410D-8688-498E68DDF823}"/>
          </ac:picMkLst>
        </pc:picChg>
      </pc:sldChg>
      <pc:sldChg chg="delSp modSp mod modAnim">
        <pc:chgData name="庞 垚夫" userId="0f0109ef91b7223a" providerId="LiveId" clId="{47C9371D-2843-4189-8670-E52FC76F3D8E}" dt="2021-04-15T19:05:10.186" v="2380" actId="20577"/>
        <pc:sldMkLst>
          <pc:docMk/>
          <pc:sldMk cId="161794318" sldId="302"/>
        </pc:sldMkLst>
        <pc:spChg chg="mod">
          <ac:chgData name="庞 垚夫" userId="0f0109ef91b7223a" providerId="LiveId" clId="{47C9371D-2843-4189-8670-E52FC76F3D8E}" dt="2021-04-15T19:05:10.186" v="2380" actId="20577"/>
          <ac:spMkLst>
            <pc:docMk/>
            <pc:sldMk cId="161794318" sldId="302"/>
            <ac:spMk id="3" creationId="{AFFAE21B-92C4-45D1-91C5-552EE53089CF}"/>
          </ac:spMkLst>
        </pc:spChg>
        <pc:spChg chg="del mod">
          <ac:chgData name="庞 垚夫" userId="0f0109ef91b7223a" providerId="LiveId" clId="{47C9371D-2843-4189-8670-E52FC76F3D8E}" dt="2021-04-13T21:04:15.390" v="2109"/>
          <ac:spMkLst>
            <pc:docMk/>
            <pc:sldMk cId="161794318" sldId="302"/>
            <ac:spMk id="4" creationId="{5E833F6D-B47A-435C-A7D5-362C0FF4A771}"/>
          </ac:spMkLst>
        </pc:spChg>
        <pc:spChg chg="mod">
          <ac:chgData name="庞 垚夫" userId="0f0109ef91b7223a" providerId="LiveId" clId="{47C9371D-2843-4189-8670-E52FC76F3D8E}" dt="2021-04-13T21:04:47.534" v="2117" actId="1076"/>
          <ac:spMkLst>
            <pc:docMk/>
            <pc:sldMk cId="161794318" sldId="302"/>
            <ac:spMk id="631" creationId="{00000000-0000-0000-0000-000000000000}"/>
          </ac:spMkLst>
        </pc:spChg>
        <pc:picChg chg="mod">
          <ac:chgData name="庞 垚夫" userId="0f0109ef91b7223a" providerId="LiveId" clId="{47C9371D-2843-4189-8670-E52FC76F3D8E}" dt="2021-04-13T21:03:17.073" v="2010" actId="14100"/>
          <ac:picMkLst>
            <pc:docMk/>
            <pc:sldMk cId="161794318" sldId="302"/>
            <ac:picMk id="2" creationId="{CD279956-2627-4033-8DF5-2FE71B68CC21}"/>
          </ac:picMkLst>
        </pc:picChg>
        <pc:picChg chg="mod">
          <ac:chgData name="庞 垚夫" userId="0f0109ef91b7223a" providerId="LiveId" clId="{47C9371D-2843-4189-8670-E52FC76F3D8E}" dt="2021-04-13T21:03:57.739" v="2102" actId="1076"/>
          <ac:picMkLst>
            <pc:docMk/>
            <pc:sldMk cId="161794318" sldId="302"/>
            <ac:picMk id="5" creationId="{5CBFB9B3-5E30-4D90-A62C-58F08AFA16B4}"/>
          </ac:picMkLst>
        </pc:picChg>
        <pc:picChg chg="mod">
          <ac:chgData name="庞 垚夫" userId="0f0109ef91b7223a" providerId="LiveId" clId="{47C9371D-2843-4189-8670-E52FC76F3D8E}" dt="2021-04-13T21:04:09.292" v="2107" actId="14100"/>
          <ac:picMkLst>
            <pc:docMk/>
            <pc:sldMk cId="161794318" sldId="302"/>
            <ac:picMk id="6" creationId="{A76C71D7-FA3F-410D-8688-498E68DDF823}"/>
          </ac:picMkLst>
        </pc:picChg>
      </pc:sldChg>
      <pc:sldChg chg="delSp modSp mod delAnim">
        <pc:chgData name="庞 垚夫" userId="0f0109ef91b7223a" providerId="LiveId" clId="{47C9371D-2843-4189-8670-E52FC76F3D8E}" dt="2021-04-20T16:17:07.266" v="3349" actId="14100"/>
        <pc:sldMkLst>
          <pc:docMk/>
          <pc:sldMk cId="2261313886" sldId="303"/>
        </pc:sldMkLst>
        <pc:spChg chg="mod">
          <ac:chgData name="庞 垚夫" userId="0f0109ef91b7223a" providerId="LiveId" clId="{47C9371D-2843-4189-8670-E52FC76F3D8E}" dt="2021-04-20T16:17:03.471" v="3348" actId="1076"/>
          <ac:spMkLst>
            <pc:docMk/>
            <pc:sldMk cId="2261313886" sldId="303"/>
            <ac:spMk id="631" creationId="{00000000-0000-0000-0000-000000000000}"/>
          </ac:spMkLst>
        </pc:spChg>
        <pc:picChg chg="del mod">
          <ac:chgData name="庞 垚夫" userId="0f0109ef91b7223a" providerId="LiveId" clId="{47C9371D-2843-4189-8670-E52FC76F3D8E}" dt="2021-04-15T20:08:15.521" v="2458" actId="21"/>
          <ac:picMkLst>
            <pc:docMk/>
            <pc:sldMk cId="2261313886" sldId="303"/>
            <ac:picMk id="2" creationId="{175AFE14-EA2C-4225-89A2-7587ABE76731}"/>
          </ac:picMkLst>
        </pc:picChg>
        <pc:picChg chg="del mod">
          <ac:chgData name="庞 垚夫" userId="0f0109ef91b7223a" providerId="LiveId" clId="{47C9371D-2843-4189-8670-E52FC76F3D8E}" dt="2021-04-15T20:08:12.728" v="2457" actId="21"/>
          <ac:picMkLst>
            <pc:docMk/>
            <pc:sldMk cId="2261313886" sldId="303"/>
            <ac:picMk id="5" creationId="{4E9A02CE-E088-470A-8F73-E8137B47EEDD}"/>
          </ac:picMkLst>
        </pc:picChg>
        <pc:picChg chg="mod">
          <ac:chgData name="庞 垚夫" userId="0f0109ef91b7223a" providerId="LiveId" clId="{47C9371D-2843-4189-8670-E52FC76F3D8E}" dt="2021-04-20T16:17:07.266" v="3349" actId="14100"/>
          <ac:picMkLst>
            <pc:docMk/>
            <pc:sldMk cId="2261313886" sldId="303"/>
            <ac:picMk id="6" creationId="{E05C977E-A037-4880-A28C-AC3537E62D39}"/>
          </ac:picMkLst>
        </pc:picChg>
      </pc:sldChg>
      <pc:sldChg chg="delSp modSp mod delAnim modAnim">
        <pc:chgData name="庞 垚夫" userId="0f0109ef91b7223a" providerId="LiveId" clId="{47C9371D-2843-4189-8670-E52FC76F3D8E}" dt="2021-04-20T16:38:23.475" v="3411" actId="14100"/>
        <pc:sldMkLst>
          <pc:docMk/>
          <pc:sldMk cId="565781577" sldId="304"/>
        </pc:sldMkLst>
        <pc:spChg chg="mod">
          <ac:chgData name="庞 垚夫" userId="0f0109ef91b7223a" providerId="LiveId" clId="{47C9371D-2843-4189-8670-E52FC76F3D8E}" dt="2021-04-20T16:19:56.943" v="3352" actId="20577"/>
          <ac:spMkLst>
            <pc:docMk/>
            <pc:sldMk cId="565781577" sldId="304"/>
            <ac:spMk id="3" creationId="{375A11C3-6AD8-4140-A2E5-9EE2C04DB5A6}"/>
          </ac:spMkLst>
        </pc:spChg>
        <pc:spChg chg="mod">
          <ac:chgData name="庞 垚夫" userId="0f0109ef91b7223a" providerId="LiveId" clId="{47C9371D-2843-4189-8670-E52FC76F3D8E}" dt="2021-04-15T20:09:32.642" v="2474" actId="1076"/>
          <ac:spMkLst>
            <pc:docMk/>
            <pc:sldMk cId="565781577" sldId="304"/>
            <ac:spMk id="631" creationId="{00000000-0000-0000-0000-000000000000}"/>
          </ac:spMkLst>
        </pc:spChg>
        <pc:picChg chg="del">
          <ac:chgData name="庞 垚夫" userId="0f0109ef91b7223a" providerId="LiveId" clId="{47C9371D-2843-4189-8670-E52FC76F3D8E}" dt="2021-04-15T20:08:41.067" v="2464" actId="21"/>
          <ac:picMkLst>
            <pc:docMk/>
            <pc:sldMk cId="565781577" sldId="304"/>
            <ac:picMk id="2" creationId="{175AFE14-EA2C-4225-89A2-7587ABE76731}"/>
          </ac:picMkLst>
        </pc:picChg>
        <pc:picChg chg="mod">
          <ac:chgData name="庞 垚夫" userId="0f0109ef91b7223a" providerId="LiveId" clId="{47C9371D-2843-4189-8670-E52FC76F3D8E}" dt="2021-04-20T16:38:23.475" v="3411" actId="14100"/>
          <ac:picMkLst>
            <pc:docMk/>
            <pc:sldMk cId="565781577" sldId="304"/>
            <ac:picMk id="5" creationId="{4E9A02CE-E088-470A-8F73-E8137B47EEDD}"/>
          </ac:picMkLst>
        </pc:picChg>
        <pc:picChg chg="del">
          <ac:chgData name="庞 垚夫" userId="0f0109ef91b7223a" providerId="LiveId" clId="{47C9371D-2843-4189-8670-E52FC76F3D8E}" dt="2021-04-15T20:08:34.931" v="2463" actId="21"/>
          <ac:picMkLst>
            <pc:docMk/>
            <pc:sldMk cId="565781577" sldId="304"/>
            <ac:picMk id="6" creationId="{E05C977E-A037-4880-A28C-AC3537E62D39}"/>
          </ac:picMkLst>
        </pc:picChg>
      </pc:sldChg>
      <pc:sldChg chg="delSp modSp mod delAnim modAnim">
        <pc:chgData name="庞 垚夫" userId="0f0109ef91b7223a" providerId="LiveId" clId="{47C9371D-2843-4189-8670-E52FC76F3D8E}" dt="2021-04-15T20:13:22.006" v="2511" actId="20577"/>
        <pc:sldMkLst>
          <pc:docMk/>
          <pc:sldMk cId="3792020615" sldId="305"/>
        </pc:sldMkLst>
        <pc:spChg chg="mod">
          <ac:chgData name="庞 垚夫" userId="0f0109ef91b7223a" providerId="LiveId" clId="{47C9371D-2843-4189-8670-E52FC76F3D8E}" dt="2021-04-15T20:13:22.006" v="2511" actId="20577"/>
          <ac:spMkLst>
            <pc:docMk/>
            <pc:sldMk cId="3792020615" sldId="305"/>
            <ac:spMk id="3" creationId="{375A11C3-6AD8-4140-A2E5-9EE2C04DB5A6}"/>
          </ac:spMkLst>
        </pc:spChg>
        <pc:spChg chg="mod">
          <ac:chgData name="庞 垚夫" userId="0f0109ef91b7223a" providerId="LiveId" clId="{47C9371D-2843-4189-8670-E52FC76F3D8E}" dt="2021-04-15T20:12:38.030" v="2501" actId="1076"/>
          <ac:spMkLst>
            <pc:docMk/>
            <pc:sldMk cId="3792020615" sldId="305"/>
            <ac:spMk id="631" creationId="{00000000-0000-0000-0000-000000000000}"/>
          </ac:spMkLst>
        </pc:spChg>
        <pc:picChg chg="del">
          <ac:chgData name="庞 垚夫" userId="0f0109ef91b7223a" providerId="LiveId" clId="{47C9371D-2843-4189-8670-E52FC76F3D8E}" dt="2021-04-15T20:11:49.736" v="2493" actId="21"/>
          <ac:picMkLst>
            <pc:docMk/>
            <pc:sldMk cId="3792020615" sldId="305"/>
            <ac:picMk id="2" creationId="{175AFE14-EA2C-4225-89A2-7587ABE76731}"/>
          </ac:picMkLst>
        </pc:picChg>
        <pc:picChg chg="del">
          <ac:chgData name="庞 垚夫" userId="0f0109ef91b7223a" providerId="LiveId" clId="{47C9371D-2843-4189-8670-E52FC76F3D8E}" dt="2021-04-15T20:11:45.498" v="2492" actId="21"/>
          <ac:picMkLst>
            <pc:docMk/>
            <pc:sldMk cId="3792020615" sldId="305"/>
            <ac:picMk id="5" creationId="{4E9A02CE-E088-470A-8F73-E8137B47EEDD}"/>
          </ac:picMkLst>
        </pc:picChg>
        <pc:picChg chg="del">
          <ac:chgData name="庞 垚夫" userId="0f0109ef91b7223a" providerId="LiveId" clId="{47C9371D-2843-4189-8670-E52FC76F3D8E}" dt="2021-04-15T20:11:52.476" v="2494" actId="21"/>
          <ac:picMkLst>
            <pc:docMk/>
            <pc:sldMk cId="3792020615" sldId="305"/>
            <ac:picMk id="6" creationId="{E05C977E-A037-4880-A28C-AC3537E62D39}"/>
          </ac:picMkLst>
        </pc:picChg>
      </pc:sldChg>
      <pc:sldChg chg="addSp delSp modSp mod modClrScheme delAnim chgLayout">
        <pc:chgData name="庞 垚夫" userId="0f0109ef91b7223a" providerId="LiveId" clId="{47C9371D-2843-4189-8670-E52FC76F3D8E}" dt="2021-04-15T20:20:59.734" v="2589" actId="313"/>
        <pc:sldMkLst>
          <pc:docMk/>
          <pc:sldMk cId="1344150033" sldId="306"/>
        </pc:sldMkLst>
        <pc:spChg chg="mod">
          <ac:chgData name="庞 垚夫" userId="0f0109ef91b7223a" providerId="LiveId" clId="{47C9371D-2843-4189-8670-E52FC76F3D8E}" dt="2021-04-15T20:20:59.734" v="2589" actId="313"/>
          <ac:spMkLst>
            <pc:docMk/>
            <pc:sldMk cId="1344150033" sldId="306"/>
            <ac:spMk id="3" creationId="{375A11C3-6AD8-4140-A2E5-9EE2C04DB5A6}"/>
          </ac:spMkLst>
        </pc:spChg>
        <pc:spChg chg="del mod">
          <ac:chgData name="庞 垚夫" userId="0f0109ef91b7223a" providerId="LiveId" clId="{47C9371D-2843-4189-8670-E52FC76F3D8E}" dt="2021-04-15T20:16:27.687" v="2524"/>
          <ac:spMkLst>
            <pc:docMk/>
            <pc:sldMk cId="1344150033" sldId="306"/>
            <ac:spMk id="4" creationId="{B5218CF7-D2B1-45F6-AE7B-79D59526403B}"/>
          </ac:spMkLst>
        </pc:spChg>
        <pc:spChg chg="add mod ord">
          <ac:chgData name="庞 垚夫" userId="0f0109ef91b7223a" providerId="LiveId" clId="{47C9371D-2843-4189-8670-E52FC76F3D8E}" dt="2021-04-15T20:18:58.705" v="2560" actId="1076"/>
          <ac:spMkLst>
            <pc:docMk/>
            <pc:sldMk cId="1344150033" sldId="306"/>
            <ac:spMk id="7" creationId="{00FEF94F-79ED-4F8A-B891-651266B455E0}"/>
          </ac:spMkLst>
        </pc:spChg>
        <pc:spChg chg="mod ord">
          <ac:chgData name="庞 垚夫" userId="0f0109ef91b7223a" providerId="LiveId" clId="{47C9371D-2843-4189-8670-E52FC76F3D8E}" dt="2021-04-15T20:15:46.953" v="2519" actId="1076"/>
          <ac:spMkLst>
            <pc:docMk/>
            <pc:sldMk cId="1344150033" sldId="306"/>
            <ac:spMk id="631" creationId="{00000000-0000-0000-0000-000000000000}"/>
          </ac:spMkLst>
        </pc:spChg>
        <pc:picChg chg="del">
          <ac:chgData name="庞 垚夫" userId="0f0109ef91b7223a" providerId="LiveId" clId="{47C9371D-2843-4189-8670-E52FC76F3D8E}" dt="2021-04-15T20:14:49.786" v="2514" actId="21"/>
          <ac:picMkLst>
            <pc:docMk/>
            <pc:sldMk cId="1344150033" sldId="306"/>
            <ac:picMk id="2" creationId="{175AFE14-EA2C-4225-89A2-7587ABE76731}"/>
          </ac:picMkLst>
        </pc:picChg>
        <pc:picChg chg="del">
          <ac:chgData name="庞 垚夫" userId="0f0109ef91b7223a" providerId="LiveId" clId="{47C9371D-2843-4189-8670-E52FC76F3D8E}" dt="2021-04-15T20:14:31.575" v="2513" actId="21"/>
          <ac:picMkLst>
            <pc:docMk/>
            <pc:sldMk cId="1344150033" sldId="306"/>
            <ac:picMk id="5" creationId="{4E9A02CE-E088-470A-8F73-E8137B47EEDD}"/>
          </ac:picMkLst>
        </pc:picChg>
        <pc:picChg chg="del">
          <ac:chgData name="庞 垚夫" userId="0f0109ef91b7223a" providerId="LiveId" clId="{47C9371D-2843-4189-8670-E52FC76F3D8E}" dt="2021-04-15T20:14:29.307" v="2512" actId="21"/>
          <ac:picMkLst>
            <pc:docMk/>
            <pc:sldMk cId="1344150033" sldId="306"/>
            <ac:picMk id="6" creationId="{E05C977E-A037-4880-A28C-AC3537E62D39}"/>
          </ac:picMkLst>
        </pc:picChg>
      </pc:sldChg>
      <pc:sldChg chg="addSp delSp modSp mod delAnim">
        <pc:chgData name="庞 垚夫" userId="0f0109ef91b7223a" providerId="LiveId" clId="{47C9371D-2843-4189-8670-E52FC76F3D8E}" dt="2021-04-21T16:40:31.498" v="3581" actId="1076"/>
        <pc:sldMkLst>
          <pc:docMk/>
          <pc:sldMk cId="3221552313" sldId="307"/>
        </pc:sldMkLst>
        <pc:spChg chg="mod">
          <ac:chgData name="庞 垚夫" userId="0f0109ef91b7223a" providerId="LiveId" clId="{47C9371D-2843-4189-8670-E52FC76F3D8E}" dt="2021-04-21T16:40:31.498" v="3581" actId="1076"/>
          <ac:spMkLst>
            <pc:docMk/>
            <pc:sldMk cId="3221552313" sldId="307"/>
            <ac:spMk id="631" creationId="{00000000-0000-0000-0000-000000000000}"/>
          </ac:spMkLst>
        </pc:spChg>
        <pc:picChg chg="del">
          <ac:chgData name="庞 垚夫" userId="0f0109ef91b7223a" providerId="LiveId" clId="{47C9371D-2843-4189-8670-E52FC76F3D8E}" dt="2021-04-15T20:25:01.045" v="2620" actId="21"/>
          <ac:picMkLst>
            <pc:docMk/>
            <pc:sldMk cId="3221552313" sldId="307"/>
            <ac:picMk id="2" creationId="{CC316EF6-116F-4769-B3B4-6C2EEB2032FF}"/>
          </ac:picMkLst>
        </pc:picChg>
        <pc:picChg chg="del mod">
          <ac:chgData name="庞 垚夫" userId="0f0109ef91b7223a" providerId="LiveId" clId="{47C9371D-2843-4189-8670-E52FC76F3D8E}" dt="2021-04-21T16:39:51.172" v="3576" actId="21"/>
          <ac:picMkLst>
            <pc:docMk/>
            <pc:sldMk cId="3221552313" sldId="307"/>
            <ac:picMk id="5" creationId="{5D97E09A-36BE-4768-A1A7-8331F74E847A}"/>
          </ac:picMkLst>
        </pc:picChg>
        <pc:picChg chg="del">
          <ac:chgData name="庞 垚夫" userId="0f0109ef91b7223a" providerId="LiveId" clId="{47C9371D-2843-4189-8670-E52FC76F3D8E}" dt="2021-04-15T20:25:05.375" v="2621" actId="21"/>
          <ac:picMkLst>
            <pc:docMk/>
            <pc:sldMk cId="3221552313" sldId="307"/>
            <ac:picMk id="6" creationId="{EFB91411-A37F-41A4-983D-1CE510DC3583}"/>
          </ac:picMkLst>
        </pc:picChg>
        <pc:picChg chg="add mod">
          <ac:chgData name="庞 垚夫" userId="0f0109ef91b7223a" providerId="LiveId" clId="{47C9371D-2843-4189-8670-E52FC76F3D8E}" dt="2021-04-21T16:40:06.476" v="3580" actId="14100"/>
          <ac:picMkLst>
            <pc:docMk/>
            <pc:sldMk cId="3221552313" sldId="307"/>
            <ac:picMk id="2050" creationId="{1118149D-4CB5-4136-A2D5-7D8100E6B3D9}"/>
          </ac:picMkLst>
        </pc:picChg>
      </pc:sldChg>
      <pc:sldChg chg="delSp modSp mod delAnim modAnim">
        <pc:chgData name="庞 垚夫" userId="0f0109ef91b7223a" providerId="LiveId" clId="{47C9371D-2843-4189-8670-E52FC76F3D8E}" dt="2021-04-21T16:32:28.402" v="3554" actId="20577"/>
        <pc:sldMkLst>
          <pc:docMk/>
          <pc:sldMk cId="38228994" sldId="308"/>
        </pc:sldMkLst>
        <pc:spChg chg="mod">
          <ac:chgData name="庞 垚夫" userId="0f0109ef91b7223a" providerId="LiveId" clId="{47C9371D-2843-4189-8670-E52FC76F3D8E}" dt="2021-04-21T16:32:28.402" v="3554" actId="20577"/>
          <ac:spMkLst>
            <pc:docMk/>
            <pc:sldMk cId="38228994" sldId="308"/>
            <ac:spMk id="3" creationId="{A95AEEE8-180B-448A-8686-9B32E5509621}"/>
          </ac:spMkLst>
        </pc:spChg>
        <pc:spChg chg="mod">
          <ac:chgData name="庞 垚夫" userId="0f0109ef91b7223a" providerId="LiveId" clId="{47C9371D-2843-4189-8670-E52FC76F3D8E}" dt="2021-04-15T20:26:22.919" v="2639" actId="1076"/>
          <ac:spMkLst>
            <pc:docMk/>
            <pc:sldMk cId="38228994" sldId="308"/>
            <ac:spMk id="631" creationId="{00000000-0000-0000-0000-000000000000}"/>
          </ac:spMkLst>
        </pc:spChg>
        <pc:picChg chg="del mod">
          <ac:chgData name="庞 垚夫" userId="0f0109ef91b7223a" providerId="LiveId" clId="{47C9371D-2843-4189-8670-E52FC76F3D8E}" dt="2021-04-15T20:26:07.559" v="2635" actId="21"/>
          <ac:picMkLst>
            <pc:docMk/>
            <pc:sldMk cId="38228994" sldId="308"/>
            <ac:picMk id="2" creationId="{CC316EF6-116F-4769-B3B4-6C2EEB2032FF}"/>
          </ac:picMkLst>
        </pc:picChg>
        <pc:picChg chg="del mod">
          <ac:chgData name="庞 垚夫" userId="0f0109ef91b7223a" providerId="LiveId" clId="{47C9371D-2843-4189-8670-E52FC76F3D8E}" dt="2021-04-15T20:26:12.455" v="2636" actId="21"/>
          <ac:picMkLst>
            <pc:docMk/>
            <pc:sldMk cId="38228994" sldId="308"/>
            <ac:picMk id="5" creationId="{5D97E09A-36BE-4768-A1A7-8331F74E847A}"/>
          </ac:picMkLst>
        </pc:picChg>
        <pc:picChg chg="mod">
          <ac:chgData name="庞 垚夫" userId="0f0109ef91b7223a" providerId="LiveId" clId="{47C9371D-2843-4189-8670-E52FC76F3D8E}" dt="2021-04-15T20:26:35.820" v="2643" actId="14100"/>
          <ac:picMkLst>
            <pc:docMk/>
            <pc:sldMk cId="38228994" sldId="308"/>
            <ac:picMk id="6" creationId="{EFB91411-A37F-41A4-983D-1CE510DC3583}"/>
          </ac:picMkLst>
        </pc:picChg>
      </pc:sldChg>
      <pc:sldChg chg="delSp modSp mod delAnim modAnim">
        <pc:chgData name="庞 垚夫" userId="0f0109ef91b7223a" providerId="LiveId" clId="{47C9371D-2843-4189-8670-E52FC76F3D8E}" dt="2021-04-20T19:06:50.361" v="3494" actId="1076"/>
        <pc:sldMkLst>
          <pc:docMk/>
          <pc:sldMk cId="284466536" sldId="309"/>
        </pc:sldMkLst>
        <pc:spChg chg="mod">
          <ac:chgData name="庞 垚夫" userId="0f0109ef91b7223a" providerId="LiveId" clId="{47C9371D-2843-4189-8670-E52FC76F3D8E}" dt="2021-04-20T19:06:50.361" v="3494" actId="1076"/>
          <ac:spMkLst>
            <pc:docMk/>
            <pc:sldMk cId="284466536" sldId="309"/>
            <ac:spMk id="3" creationId="{A95AEEE8-180B-448A-8686-9B32E5509621}"/>
          </ac:spMkLst>
        </pc:spChg>
        <pc:spChg chg="mod">
          <ac:chgData name="庞 垚夫" userId="0f0109ef91b7223a" providerId="LiveId" clId="{47C9371D-2843-4189-8670-E52FC76F3D8E}" dt="2021-04-15T20:28:22.656" v="2664" actId="1076"/>
          <ac:spMkLst>
            <pc:docMk/>
            <pc:sldMk cId="284466536" sldId="309"/>
            <ac:spMk id="631" creationId="{00000000-0000-0000-0000-000000000000}"/>
          </ac:spMkLst>
        </pc:spChg>
        <pc:picChg chg="mod">
          <ac:chgData name="庞 垚夫" userId="0f0109ef91b7223a" providerId="LiveId" clId="{47C9371D-2843-4189-8670-E52FC76F3D8E}" dt="2021-04-15T20:28:38.473" v="2670" actId="1076"/>
          <ac:picMkLst>
            <pc:docMk/>
            <pc:sldMk cId="284466536" sldId="309"/>
            <ac:picMk id="2" creationId="{CC316EF6-116F-4769-B3B4-6C2EEB2032FF}"/>
          </ac:picMkLst>
        </pc:picChg>
        <pc:picChg chg="mod">
          <ac:chgData name="庞 垚夫" userId="0f0109ef91b7223a" providerId="LiveId" clId="{47C9371D-2843-4189-8670-E52FC76F3D8E}" dt="2021-04-15T20:27:54.782" v="2657" actId="14100"/>
          <ac:picMkLst>
            <pc:docMk/>
            <pc:sldMk cId="284466536" sldId="309"/>
            <ac:picMk id="5" creationId="{5D97E09A-36BE-4768-A1A7-8331F74E847A}"/>
          </ac:picMkLst>
        </pc:picChg>
        <pc:picChg chg="del">
          <ac:chgData name="庞 垚夫" userId="0f0109ef91b7223a" providerId="LiveId" clId="{47C9371D-2843-4189-8670-E52FC76F3D8E}" dt="2021-04-15T20:28:10.125" v="2662" actId="21"/>
          <ac:picMkLst>
            <pc:docMk/>
            <pc:sldMk cId="284466536" sldId="309"/>
            <ac:picMk id="6" creationId="{EFB91411-A37F-41A4-983D-1CE510DC3583}"/>
          </ac:picMkLst>
        </pc:picChg>
      </pc:sldChg>
      <pc:sldChg chg="addSp delSp modSp mod modClrScheme delAnim modAnim chgLayout">
        <pc:chgData name="庞 垚夫" userId="0f0109ef91b7223a" providerId="LiveId" clId="{47C9371D-2843-4189-8670-E52FC76F3D8E}" dt="2021-04-20T19:05:50.316" v="3485"/>
        <pc:sldMkLst>
          <pc:docMk/>
          <pc:sldMk cId="2343757622" sldId="310"/>
        </pc:sldMkLst>
        <pc:spChg chg="mod">
          <ac:chgData name="庞 垚夫" userId="0f0109ef91b7223a" providerId="LiveId" clId="{47C9371D-2843-4189-8670-E52FC76F3D8E}" dt="2021-04-15T20:33:14.053" v="2709" actId="20577"/>
          <ac:spMkLst>
            <pc:docMk/>
            <pc:sldMk cId="2343757622" sldId="310"/>
            <ac:spMk id="3" creationId="{A95AEEE8-180B-448A-8686-9B32E5509621}"/>
          </ac:spMkLst>
        </pc:spChg>
        <pc:spChg chg="mod">
          <ac:chgData name="庞 垚夫" userId="0f0109ef91b7223a" providerId="LiveId" clId="{47C9371D-2843-4189-8670-E52FC76F3D8E}" dt="2021-04-15T20:34:24.736" v="2734" actId="20577"/>
          <ac:spMkLst>
            <pc:docMk/>
            <pc:sldMk cId="2343757622" sldId="310"/>
            <ac:spMk id="4" creationId="{2B3C4D83-A552-4F61-9D94-649DF200ECBC}"/>
          </ac:spMkLst>
        </pc:spChg>
        <pc:spChg chg="add del mod ord">
          <ac:chgData name="庞 垚夫" userId="0f0109ef91b7223a" providerId="LiveId" clId="{47C9371D-2843-4189-8670-E52FC76F3D8E}" dt="2021-04-15T20:33:49.488" v="2727" actId="21"/>
          <ac:spMkLst>
            <pc:docMk/>
            <pc:sldMk cId="2343757622" sldId="310"/>
            <ac:spMk id="7" creationId="{1D6E2503-8A42-4191-838B-3CD5AADCA27C}"/>
          </ac:spMkLst>
        </pc:spChg>
        <pc:spChg chg="mod ord">
          <ac:chgData name="庞 垚夫" userId="0f0109ef91b7223a" providerId="LiveId" clId="{47C9371D-2843-4189-8670-E52FC76F3D8E}" dt="2021-04-15T20:33:40.387" v="2726" actId="20577"/>
          <ac:spMkLst>
            <pc:docMk/>
            <pc:sldMk cId="2343757622" sldId="310"/>
            <ac:spMk id="631" creationId="{00000000-0000-0000-0000-000000000000}"/>
          </ac:spMkLst>
        </pc:spChg>
        <pc:picChg chg="mod">
          <ac:chgData name="庞 垚夫" userId="0f0109ef91b7223a" providerId="LiveId" clId="{47C9371D-2843-4189-8670-E52FC76F3D8E}" dt="2021-04-15T20:30:37.080" v="2686" actId="1076"/>
          <ac:picMkLst>
            <pc:docMk/>
            <pc:sldMk cId="2343757622" sldId="310"/>
            <ac:picMk id="2" creationId="{CC316EF6-116F-4769-B3B4-6C2EEB2032FF}"/>
          </ac:picMkLst>
        </pc:picChg>
        <pc:picChg chg="del">
          <ac:chgData name="庞 垚夫" userId="0f0109ef91b7223a" providerId="LiveId" clId="{47C9371D-2843-4189-8670-E52FC76F3D8E}" dt="2021-04-15T20:30:12.250" v="2678" actId="21"/>
          <ac:picMkLst>
            <pc:docMk/>
            <pc:sldMk cId="2343757622" sldId="310"/>
            <ac:picMk id="5" creationId="{5D97E09A-36BE-4768-A1A7-8331F74E847A}"/>
          </ac:picMkLst>
        </pc:picChg>
        <pc:picChg chg="mod">
          <ac:chgData name="庞 垚夫" userId="0f0109ef91b7223a" providerId="LiveId" clId="{47C9371D-2843-4189-8670-E52FC76F3D8E}" dt="2021-04-15T20:30:21.273" v="2681" actId="1076"/>
          <ac:picMkLst>
            <pc:docMk/>
            <pc:sldMk cId="2343757622" sldId="310"/>
            <ac:picMk id="6" creationId="{EFB91411-A37F-41A4-983D-1CE510DC3583}"/>
          </ac:picMkLst>
        </pc:picChg>
      </pc:sldChg>
      <pc:sldChg chg="addSp delSp modSp mod delAnim modAnim">
        <pc:chgData name="庞 垚夫" userId="0f0109ef91b7223a" providerId="LiveId" clId="{47C9371D-2843-4189-8670-E52FC76F3D8E}" dt="2021-04-22T16:25:14.353" v="3801"/>
        <pc:sldMkLst>
          <pc:docMk/>
          <pc:sldMk cId="1354905870" sldId="311"/>
        </pc:sldMkLst>
        <pc:spChg chg="mod">
          <ac:chgData name="庞 垚夫" userId="0f0109ef91b7223a" providerId="LiveId" clId="{47C9371D-2843-4189-8670-E52FC76F3D8E}" dt="2021-04-15T20:49:42.615" v="2757" actId="1076"/>
          <ac:spMkLst>
            <pc:docMk/>
            <pc:sldMk cId="1354905870" sldId="311"/>
            <ac:spMk id="631" creationId="{00000000-0000-0000-0000-000000000000}"/>
          </ac:spMkLst>
        </pc:spChg>
        <pc:picChg chg="del">
          <ac:chgData name="庞 垚夫" userId="0f0109ef91b7223a" providerId="LiveId" clId="{47C9371D-2843-4189-8670-E52FC76F3D8E}" dt="2021-04-15T20:49:09.618" v="2750" actId="21"/>
          <ac:picMkLst>
            <pc:docMk/>
            <pc:sldMk cId="1354905870" sldId="311"/>
            <ac:picMk id="2" creationId="{2C32F6C6-F4B0-47F1-9126-BD8A3914882F}"/>
          </ac:picMkLst>
        </pc:picChg>
        <pc:picChg chg="del">
          <ac:chgData name="庞 垚夫" userId="0f0109ef91b7223a" providerId="LiveId" clId="{47C9371D-2843-4189-8670-E52FC76F3D8E}" dt="2021-04-15T20:49:12.929" v="2751" actId="21"/>
          <ac:picMkLst>
            <pc:docMk/>
            <pc:sldMk cId="1354905870" sldId="311"/>
            <ac:picMk id="5" creationId="{617E8177-7771-43B3-A9CE-04678CD24AB1}"/>
          </ac:picMkLst>
        </pc:picChg>
        <pc:picChg chg="del mod">
          <ac:chgData name="庞 垚夫" userId="0f0109ef91b7223a" providerId="LiveId" clId="{47C9371D-2843-4189-8670-E52FC76F3D8E}" dt="2021-04-22T16:24:58.879" v="3799" actId="21"/>
          <ac:picMkLst>
            <pc:docMk/>
            <pc:sldMk cId="1354905870" sldId="311"/>
            <ac:picMk id="6" creationId="{938CE348-310F-4C16-97EA-E0853E9FB2EE}"/>
          </ac:picMkLst>
        </pc:picChg>
        <pc:picChg chg="add mod">
          <ac:chgData name="庞 垚夫" userId="0f0109ef91b7223a" providerId="LiveId" clId="{47C9371D-2843-4189-8670-E52FC76F3D8E}" dt="2021-04-22T16:25:03.206" v="3800" actId="1076"/>
          <ac:picMkLst>
            <pc:docMk/>
            <pc:sldMk cId="1354905870" sldId="311"/>
            <ac:picMk id="1026" creationId="{13094ADC-BC76-44A0-80EC-CC5C0B971224}"/>
          </ac:picMkLst>
        </pc:picChg>
      </pc:sldChg>
      <pc:sldChg chg="delSp modSp mod delAnim">
        <pc:chgData name="庞 垚夫" userId="0f0109ef91b7223a" providerId="LiveId" clId="{47C9371D-2843-4189-8670-E52FC76F3D8E}" dt="2021-04-21T20:13:45.201" v="3786" actId="14100"/>
        <pc:sldMkLst>
          <pc:docMk/>
          <pc:sldMk cId="3150136286" sldId="312"/>
        </pc:sldMkLst>
        <pc:spChg chg="mod">
          <ac:chgData name="庞 垚夫" userId="0f0109ef91b7223a" providerId="LiveId" clId="{47C9371D-2843-4189-8670-E52FC76F3D8E}" dt="2021-04-21T20:13:45.201" v="3786" actId="14100"/>
          <ac:spMkLst>
            <pc:docMk/>
            <pc:sldMk cId="3150136286" sldId="312"/>
            <ac:spMk id="3" creationId="{2D0CA623-BA59-4BEF-B29F-3327F5B8ADC2}"/>
          </ac:spMkLst>
        </pc:spChg>
        <pc:spChg chg="mod">
          <ac:chgData name="庞 垚夫" userId="0f0109ef91b7223a" providerId="LiveId" clId="{47C9371D-2843-4189-8670-E52FC76F3D8E}" dt="2021-04-21T20:13:38.339" v="3784" actId="1076"/>
          <ac:spMkLst>
            <pc:docMk/>
            <pc:sldMk cId="3150136286" sldId="312"/>
            <ac:spMk id="631" creationId="{00000000-0000-0000-0000-000000000000}"/>
          </ac:spMkLst>
        </pc:spChg>
        <pc:picChg chg="del">
          <ac:chgData name="庞 垚夫" userId="0f0109ef91b7223a" providerId="LiveId" clId="{47C9371D-2843-4189-8670-E52FC76F3D8E}" dt="2021-04-15T20:50:41.368" v="2760" actId="21"/>
          <ac:picMkLst>
            <pc:docMk/>
            <pc:sldMk cId="3150136286" sldId="312"/>
            <ac:picMk id="2" creationId="{2C32F6C6-F4B0-47F1-9126-BD8A3914882F}"/>
          </ac:picMkLst>
        </pc:picChg>
        <pc:picChg chg="mod">
          <ac:chgData name="庞 垚夫" userId="0f0109ef91b7223a" providerId="LiveId" clId="{47C9371D-2843-4189-8670-E52FC76F3D8E}" dt="2021-04-15T20:51:14.869" v="2767" actId="14100"/>
          <ac:picMkLst>
            <pc:docMk/>
            <pc:sldMk cId="3150136286" sldId="312"/>
            <ac:picMk id="5" creationId="{617E8177-7771-43B3-A9CE-04678CD24AB1}"/>
          </ac:picMkLst>
        </pc:picChg>
        <pc:picChg chg="del">
          <ac:chgData name="庞 垚夫" userId="0f0109ef91b7223a" providerId="LiveId" clId="{47C9371D-2843-4189-8670-E52FC76F3D8E}" dt="2021-04-15T20:50:38.321" v="2759" actId="21"/>
          <ac:picMkLst>
            <pc:docMk/>
            <pc:sldMk cId="3150136286" sldId="312"/>
            <ac:picMk id="6" creationId="{938CE348-310F-4C16-97EA-E0853E9FB2EE}"/>
          </ac:picMkLst>
        </pc:picChg>
      </pc:sldChg>
      <pc:sldChg chg="delSp modSp mod delAnim modAnim">
        <pc:chgData name="庞 垚夫" userId="0f0109ef91b7223a" providerId="LiveId" clId="{47C9371D-2843-4189-8670-E52FC76F3D8E}" dt="2021-04-15T20:54:05.495" v="2797"/>
        <pc:sldMkLst>
          <pc:docMk/>
          <pc:sldMk cId="882903824" sldId="313"/>
        </pc:sldMkLst>
        <pc:spChg chg="mod">
          <ac:chgData name="庞 垚夫" userId="0f0109ef91b7223a" providerId="LiveId" clId="{47C9371D-2843-4189-8670-E52FC76F3D8E}" dt="2021-04-15T20:53:57.388" v="2796" actId="255"/>
          <ac:spMkLst>
            <pc:docMk/>
            <pc:sldMk cId="882903824" sldId="313"/>
            <ac:spMk id="3" creationId="{2D0CA623-BA59-4BEF-B29F-3327F5B8ADC2}"/>
          </ac:spMkLst>
        </pc:spChg>
        <pc:spChg chg="mod">
          <ac:chgData name="庞 垚夫" userId="0f0109ef91b7223a" providerId="LiveId" clId="{47C9371D-2843-4189-8670-E52FC76F3D8E}" dt="2021-04-15T20:53:00.696" v="2786" actId="1076"/>
          <ac:spMkLst>
            <pc:docMk/>
            <pc:sldMk cId="882903824" sldId="313"/>
            <ac:spMk id="631" creationId="{00000000-0000-0000-0000-000000000000}"/>
          </ac:spMkLst>
        </pc:spChg>
        <pc:picChg chg="mod">
          <ac:chgData name="庞 垚夫" userId="0f0109ef91b7223a" providerId="LiveId" clId="{47C9371D-2843-4189-8670-E52FC76F3D8E}" dt="2021-04-15T20:52:50.109" v="2784" actId="14100"/>
          <ac:picMkLst>
            <pc:docMk/>
            <pc:sldMk cId="882903824" sldId="313"/>
            <ac:picMk id="2" creationId="{2C32F6C6-F4B0-47F1-9126-BD8A3914882F}"/>
          </ac:picMkLst>
        </pc:picChg>
        <pc:picChg chg="del">
          <ac:chgData name="庞 垚夫" userId="0f0109ef91b7223a" providerId="LiveId" clId="{47C9371D-2843-4189-8670-E52FC76F3D8E}" dt="2021-04-15T20:52:53.453" v="2785" actId="21"/>
          <ac:picMkLst>
            <pc:docMk/>
            <pc:sldMk cId="882903824" sldId="313"/>
            <ac:picMk id="5" creationId="{617E8177-7771-43B3-A9CE-04678CD24AB1}"/>
          </ac:picMkLst>
        </pc:picChg>
        <pc:picChg chg="mod">
          <ac:chgData name="庞 垚夫" userId="0f0109ef91b7223a" providerId="LiveId" clId="{47C9371D-2843-4189-8670-E52FC76F3D8E}" dt="2021-04-15T20:52:41.833" v="2780" actId="14100"/>
          <ac:picMkLst>
            <pc:docMk/>
            <pc:sldMk cId="882903824" sldId="313"/>
            <ac:picMk id="6" creationId="{938CE348-310F-4C16-97EA-E0853E9FB2EE}"/>
          </ac:picMkLst>
        </pc:picChg>
      </pc:sldChg>
      <pc:sldChg chg="delSp modSp mod delAnim modAnim">
        <pc:chgData name="庞 垚夫" userId="0f0109ef91b7223a" providerId="LiveId" clId="{47C9371D-2843-4189-8670-E52FC76F3D8E}" dt="2021-04-21T20:16:44.285" v="3788" actId="313"/>
        <pc:sldMkLst>
          <pc:docMk/>
          <pc:sldMk cId="20601765" sldId="314"/>
        </pc:sldMkLst>
        <pc:spChg chg="mod">
          <ac:chgData name="庞 垚夫" userId="0f0109ef91b7223a" providerId="LiveId" clId="{47C9371D-2843-4189-8670-E52FC76F3D8E}" dt="2021-04-21T20:16:44.285" v="3788" actId="313"/>
          <ac:spMkLst>
            <pc:docMk/>
            <pc:sldMk cId="20601765" sldId="314"/>
            <ac:spMk id="3" creationId="{2D0CA623-BA59-4BEF-B29F-3327F5B8ADC2}"/>
          </ac:spMkLst>
        </pc:spChg>
        <pc:spChg chg="del">
          <ac:chgData name="庞 垚夫" userId="0f0109ef91b7223a" providerId="LiveId" clId="{47C9371D-2843-4189-8670-E52FC76F3D8E}" dt="2021-04-15T20:55:30.805" v="2811" actId="21"/>
          <ac:spMkLst>
            <pc:docMk/>
            <pc:sldMk cId="20601765" sldId="314"/>
            <ac:spMk id="4" creationId="{D4C39EEB-8FD1-46B5-8E85-08F33EC8F4DD}"/>
          </ac:spMkLst>
        </pc:spChg>
        <pc:spChg chg="mod">
          <ac:chgData name="庞 垚夫" userId="0f0109ef91b7223a" providerId="LiveId" clId="{47C9371D-2843-4189-8670-E52FC76F3D8E}" dt="2021-04-15T20:55:10.302" v="2810" actId="1076"/>
          <ac:spMkLst>
            <pc:docMk/>
            <pc:sldMk cId="20601765" sldId="314"/>
            <ac:spMk id="631" creationId="{00000000-0000-0000-0000-000000000000}"/>
          </ac:spMkLst>
        </pc:spChg>
        <pc:picChg chg="mod">
          <ac:chgData name="庞 垚夫" userId="0f0109ef91b7223a" providerId="LiveId" clId="{47C9371D-2843-4189-8670-E52FC76F3D8E}" dt="2021-04-15T20:54:49.054" v="2808" actId="1076"/>
          <ac:picMkLst>
            <pc:docMk/>
            <pc:sldMk cId="20601765" sldId="314"/>
            <ac:picMk id="2" creationId="{2C32F6C6-F4B0-47F1-9126-BD8A3914882F}"/>
          </ac:picMkLst>
        </pc:picChg>
        <pc:picChg chg="mod">
          <ac:chgData name="庞 垚夫" userId="0f0109ef91b7223a" providerId="LiveId" clId="{47C9371D-2843-4189-8670-E52FC76F3D8E}" dt="2021-04-15T20:54:42.203" v="2805" actId="1076"/>
          <ac:picMkLst>
            <pc:docMk/>
            <pc:sldMk cId="20601765" sldId="314"/>
            <ac:picMk id="5" creationId="{617E8177-7771-43B3-A9CE-04678CD24AB1}"/>
          </ac:picMkLst>
        </pc:picChg>
        <pc:picChg chg="del">
          <ac:chgData name="庞 垚夫" userId="0f0109ef91b7223a" providerId="LiveId" clId="{47C9371D-2843-4189-8670-E52FC76F3D8E}" dt="2021-04-15T20:54:32.610" v="2801" actId="21"/>
          <ac:picMkLst>
            <pc:docMk/>
            <pc:sldMk cId="20601765" sldId="314"/>
            <ac:picMk id="6" creationId="{938CE348-310F-4C16-97EA-E0853E9FB2EE}"/>
          </ac:picMkLst>
        </pc:picChg>
      </pc:sldChg>
      <pc:sldChg chg="addSp delSp modSp mod delAnim modAnim">
        <pc:chgData name="庞 垚夫" userId="0f0109ef91b7223a" providerId="LiveId" clId="{47C9371D-2843-4189-8670-E52FC76F3D8E}" dt="2021-04-23T16:41:23.674" v="4501" actId="1076"/>
        <pc:sldMkLst>
          <pc:docMk/>
          <pc:sldMk cId="4085749060" sldId="315"/>
        </pc:sldMkLst>
        <pc:picChg chg="del">
          <ac:chgData name="庞 垚夫" userId="0f0109ef91b7223a" providerId="LiveId" clId="{47C9371D-2843-4189-8670-E52FC76F3D8E}" dt="2021-04-15T21:00:56.519" v="2871" actId="21"/>
          <ac:picMkLst>
            <pc:docMk/>
            <pc:sldMk cId="4085749060" sldId="315"/>
            <ac:picMk id="2" creationId="{09E63B91-BEAF-4D78-92E2-B511D52A37E3}"/>
          </ac:picMkLst>
        </pc:picChg>
        <pc:picChg chg="del mod">
          <ac:chgData name="庞 垚夫" userId="0f0109ef91b7223a" providerId="LiveId" clId="{47C9371D-2843-4189-8670-E52FC76F3D8E}" dt="2021-04-22T20:32:01.144" v="4444" actId="21"/>
          <ac:picMkLst>
            <pc:docMk/>
            <pc:sldMk cId="4085749060" sldId="315"/>
            <ac:picMk id="5" creationId="{52C4C753-4851-4BAD-BFBD-EFF0967DB30D}"/>
          </ac:picMkLst>
        </pc:picChg>
        <pc:picChg chg="del">
          <ac:chgData name="庞 垚夫" userId="0f0109ef91b7223a" providerId="LiveId" clId="{47C9371D-2843-4189-8670-E52FC76F3D8E}" dt="2021-04-15T21:00:50.979" v="2870" actId="21"/>
          <ac:picMkLst>
            <pc:docMk/>
            <pc:sldMk cId="4085749060" sldId="315"/>
            <ac:picMk id="6" creationId="{CCCF44FA-7CE9-477E-9337-25B18A378A0E}"/>
          </ac:picMkLst>
        </pc:picChg>
        <pc:picChg chg="add mod">
          <ac:chgData name="庞 垚夫" userId="0f0109ef91b7223a" providerId="LiveId" clId="{47C9371D-2843-4189-8670-E52FC76F3D8E}" dt="2021-04-23T16:41:20.555" v="4500" actId="14100"/>
          <ac:picMkLst>
            <pc:docMk/>
            <pc:sldMk cId="4085749060" sldId="315"/>
            <ac:picMk id="1026" creationId="{A842EED4-42CF-464B-8011-819D9323936C}"/>
          </ac:picMkLst>
        </pc:picChg>
        <pc:picChg chg="add mod">
          <ac:chgData name="庞 垚夫" userId="0f0109ef91b7223a" providerId="LiveId" clId="{47C9371D-2843-4189-8670-E52FC76F3D8E}" dt="2021-04-23T16:41:23.674" v="4501" actId="1076"/>
          <ac:picMkLst>
            <pc:docMk/>
            <pc:sldMk cId="4085749060" sldId="315"/>
            <ac:picMk id="1028" creationId="{FAABD2B7-87F8-4187-856D-29C373CD672A}"/>
          </ac:picMkLst>
        </pc:picChg>
      </pc:sldChg>
      <pc:sldChg chg="delSp modSp mod delAnim modAnim">
        <pc:chgData name="庞 垚夫" userId="0f0109ef91b7223a" providerId="LiveId" clId="{47C9371D-2843-4189-8670-E52FC76F3D8E}" dt="2021-04-22T19:42:59.515" v="4396" actId="1076"/>
        <pc:sldMkLst>
          <pc:docMk/>
          <pc:sldMk cId="2819552217" sldId="316"/>
        </pc:sldMkLst>
        <pc:spChg chg="mod">
          <ac:chgData name="庞 垚夫" userId="0f0109ef91b7223a" providerId="LiveId" clId="{47C9371D-2843-4189-8670-E52FC76F3D8E}" dt="2021-04-21T18:29:18.088" v="3585" actId="1076"/>
          <ac:spMkLst>
            <pc:docMk/>
            <pc:sldMk cId="2819552217" sldId="316"/>
            <ac:spMk id="3" creationId="{7BDF0240-B636-4C46-BF6A-5510A8BE3215}"/>
          </ac:spMkLst>
        </pc:spChg>
        <pc:spChg chg="mod">
          <ac:chgData name="庞 垚夫" userId="0f0109ef91b7223a" providerId="LiveId" clId="{47C9371D-2843-4189-8670-E52FC76F3D8E}" dt="2021-04-15T21:01:44.821" v="2882" actId="1076"/>
          <ac:spMkLst>
            <pc:docMk/>
            <pc:sldMk cId="2819552217" sldId="316"/>
            <ac:spMk id="631" creationId="{00000000-0000-0000-0000-000000000000}"/>
          </ac:spMkLst>
        </pc:spChg>
        <pc:picChg chg="del">
          <ac:chgData name="庞 垚夫" userId="0f0109ef91b7223a" providerId="LiveId" clId="{47C9371D-2843-4189-8670-E52FC76F3D8E}" dt="2021-04-15T21:01:34.567" v="2880" actId="21"/>
          <ac:picMkLst>
            <pc:docMk/>
            <pc:sldMk cId="2819552217" sldId="316"/>
            <ac:picMk id="2" creationId="{09E63B91-BEAF-4D78-92E2-B511D52A37E3}"/>
          </ac:picMkLst>
        </pc:picChg>
        <pc:picChg chg="del">
          <ac:chgData name="庞 垚夫" userId="0f0109ef91b7223a" providerId="LiveId" clId="{47C9371D-2843-4189-8670-E52FC76F3D8E}" dt="2021-04-15T21:01:31.958" v="2879" actId="21"/>
          <ac:picMkLst>
            <pc:docMk/>
            <pc:sldMk cId="2819552217" sldId="316"/>
            <ac:picMk id="5" creationId="{52C4C753-4851-4BAD-BFBD-EFF0967DB30D}"/>
          </ac:picMkLst>
        </pc:picChg>
        <pc:picChg chg="mod">
          <ac:chgData name="庞 垚夫" userId="0f0109ef91b7223a" providerId="LiveId" clId="{47C9371D-2843-4189-8670-E52FC76F3D8E}" dt="2021-04-22T19:42:59.515" v="4396" actId="1076"/>
          <ac:picMkLst>
            <pc:docMk/>
            <pc:sldMk cId="2819552217" sldId="316"/>
            <ac:picMk id="6" creationId="{CCCF44FA-7CE9-477E-9337-25B18A378A0E}"/>
          </ac:picMkLst>
        </pc:picChg>
      </pc:sldChg>
      <pc:sldChg chg="delSp modSp mod delAnim modAnim">
        <pc:chgData name="庞 垚夫" userId="0f0109ef91b7223a" providerId="LiveId" clId="{47C9371D-2843-4189-8670-E52FC76F3D8E}" dt="2021-04-23T16:47:54.946" v="4520" actId="20577"/>
        <pc:sldMkLst>
          <pc:docMk/>
          <pc:sldMk cId="2558286541" sldId="317"/>
        </pc:sldMkLst>
        <pc:spChg chg="mod">
          <ac:chgData name="庞 垚夫" userId="0f0109ef91b7223a" providerId="LiveId" clId="{47C9371D-2843-4189-8670-E52FC76F3D8E}" dt="2021-04-23T16:47:54.946" v="4520" actId="20577"/>
          <ac:spMkLst>
            <pc:docMk/>
            <pc:sldMk cId="2558286541" sldId="317"/>
            <ac:spMk id="3" creationId="{7BDF0240-B636-4C46-BF6A-5510A8BE3215}"/>
          </ac:spMkLst>
        </pc:spChg>
        <pc:spChg chg="mod">
          <ac:chgData name="庞 垚夫" userId="0f0109ef91b7223a" providerId="LiveId" clId="{47C9371D-2843-4189-8670-E52FC76F3D8E}" dt="2021-04-15T21:03:58.349" v="2904" actId="1076"/>
          <ac:spMkLst>
            <pc:docMk/>
            <pc:sldMk cId="2558286541" sldId="317"/>
            <ac:spMk id="631" creationId="{00000000-0000-0000-0000-000000000000}"/>
          </ac:spMkLst>
        </pc:spChg>
        <pc:picChg chg="mod">
          <ac:chgData name="庞 垚夫" userId="0f0109ef91b7223a" providerId="LiveId" clId="{47C9371D-2843-4189-8670-E52FC76F3D8E}" dt="2021-04-15T21:03:52.427" v="2903" actId="1076"/>
          <ac:picMkLst>
            <pc:docMk/>
            <pc:sldMk cId="2558286541" sldId="317"/>
            <ac:picMk id="2" creationId="{09E63B91-BEAF-4D78-92E2-B511D52A37E3}"/>
          </ac:picMkLst>
        </pc:picChg>
        <pc:picChg chg="del mod">
          <ac:chgData name="庞 垚夫" userId="0f0109ef91b7223a" providerId="LiveId" clId="{47C9371D-2843-4189-8670-E52FC76F3D8E}" dt="2021-04-15T21:03:40.054" v="2898" actId="21"/>
          <ac:picMkLst>
            <pc:docMk/>
            <pc:sldMk cId="2558286541" sldId="317"/>
            <ac:picMk id="5" creationId="{52C4C753-4851-4BAD-BFBD-EFF0967DB30D}"/>
          </ac:picMkLst>
        </pc:picChg>
        <pc:picChg chg="mod">
          <ac:chgData name="庞 垚夫" userId="0f0109ef91b7223a" providerId="LiveId" clId="{47C9371D-2843-4189-8670-E52FC76F3D8E}" dt="2021-04-15T21:03:36.412" v="2896" actId="14100"/>
          <ac:picMkLst>
            <pc:docMk/>
            <pc:sldMk cId="2558286541" sldId="317"/>
            <ac:picMk id="6" creationId="{CCCF44FA-7CE9-477E-9337-25B18A378A0E}"/>
          </ac:picMkLst>
        </pc:picChg>
      </pc:sldChg>
      <pc:sldChg chg="addSp delSp modSp mod delAnim modAnim">
        <pc:chgData name="庞 垚夫" userId="0f0109ef91b7223a" providerId="LiveId" clId="{47C9371D-2843-4189-8670-E52FC76F3D8E}" dt="2021-04-22T20:01:07.390" v="4417" actId="21"/>
        <pc:sldMkLst>
          <pc:docMk/>
          <pc:sldMk cId="3331716788" sldId="318"/>
        </pc:sldMkLst>
        <pc:spChg chg="mod">
          <ac:chgData name="庞 垚夫" userId="0f0109ef91b7223a" providerId="LiveId" clId="{47C9371D-2843-4189-8670-E52FC76F3D8E}" dt="2021-04-15T21:06:16.863" v="2937" actId="20577"/>
          <ac:spMkLst>
            <pc:docMk/>
            <pc:sldMk cId="3331716788" sldId="318"/>
            <ac:spMk id="3" creationId="{7BDF0240-B636-4C46-BF6A-5510A8BE3215}"/>
          </ac:spMkLst>
        </pc:spChg>
        <pc:spChg chg="del mod">
          <ac:chgData name="庞 垚夫" userId="0f0109ef91b7223a" providerId="LiveId" clId="{47C9371D-2843-4189-8670-E52FC76F3D8E}" dt="2021-04-15T21:05:50.536" v="2929"/>
          <ac:spMkLst>
            <pc:docMk/>
            <pc:sldMk cId="3331716788" sldId="318"/>
            <ac:spMk id="4" creationId="{8A96ECC6-5FD0-48BC-8767-DA9D5ECAA0E7}"/>
          </ac:spMkLst>
        </pc:spChg>
        <pc:spChg chg="mod">
          <ac:chgData name="庞 垚夫" userId="0f0109ef91b7223a" providerId="LiveId" clId="{47C9371D-2843-4189-8670-E52FC76F3D8E}" dt="2021-04-15T21:05:26.922" v="2923" actId="1076"/>
          <ac:spMkLst>
            <pc:docMk/>
            <pc:sldMk cId="3331716788" sldId="318"/>
            <ac:spMk id="631" creationId="{00000000-0000-0000-0000-000000000000}"/>
          </ac:spMkLst>
        </pc:spChg>
        <pc:picChg chg="mod">
          <ac:chgData name="庞 垚夫" userId="0f0109ef91b7223a" providerId="LiveId" clId="{47C9371D-2843-4189-8670-E52FC76F3D8E}" dt="2021-04-15T21:05:20.133" v="2922" actId="14100"/>
          <ac:picMkLst>
            <pc:docMk/>
            <pc:sldMk cId="3331716788" sldId="318"/>
            <ac:picMk id="2" creationId="{09E63B91-BEAF-4D78-92E2-B511D52A37E3}"/>
          </ac:picMkLst>
        </pc:picChg>
        <pc:picChg chg="mod">
          <ac:chgData name="庞 垚夫" userId="0f0109ef91b7223a" providerId="LiveId" clId="{47C9371D-2843-4189-8670-E52FC76F3D8E}" dt="2021-04-15T21:05:09.111" v="2919" actId="14100"/>
          <ac:picMkLst>
            <pc:docMk/>
            <pc:sldMk cId="3331716788" sldId="318"/>
            <ac:picMk id="5" creationId="{52C4C753-4851-4BAD-BFBD-EFF0967DB30D}"/>
          </ac:picMkLst>
        </pc:picChg>
        <pc:picChg chg="del mod">
          <ac:chgData name="庞 垚夫" userId="0f0109ef91b7223a" providerId="LiveId" clId="{47C9371D-2843-4189-8670-E52FC76F3D8E}" dt="2021-04-15T21:04:59.683" v="2915" actId="21"/>
          <ac:picMkLst>
            <pc:docMk/>
            <pc:sldMk cId="3331716788" sldId="318"/>
            <ac:picMk id="6" creationId="{CCCF44FA-7CE9-477E-9337-25B18A378A0E}"/>
          </ac:picMkLst>
        </pc:picChg>
        <pc:picChg chg="add mod">
          <ac:chgData name="庞 垚夫" userId="0f0109ef91b7223a" providerId="LiveId" clId="{47C9371D-2843-4189-8670-E52FC76F3D8E}" dt="2021-04-22T20:00:58.644" v="4415" actId="14100"/>
          <ac:picMkLst>
            <pc:docMk/>
            <pc:sldMk cId="3331716788" sldId="318"/>
            <ac:picMk id="6" creationId="{E73BBD98-E4FC-4B57-B5D5-6AEC9DEAE3B8}"/>
          </ac:picMkLst>
        </pc:picChg>
        <pc:picChg chg="add del mod">
          <ac:chgData name="庞 垚夫" userId="0f0109ef91b7223a" providerId="LiveId" clId="{47C9371D-2843-4189-8670-E52FC76F3D8E}" dt="2021-04-22T20:01:07.390" v="4417" actId="21"/>
          <ac:picMkLst>
            <pc:docMk/>
            <pc:sldMk cId="3331716788" sldId="318"/>
            <ac:picMk id="7" creationId="{EB457F94-81A9-4A31-8AA3-0E7189586323}"/>
          </ac:picMkLst>
        </pc:picChg>
      </pc:sldChg>
      <pc:sldChg chg="addSp delSp modSp mod delAnim modAnim">
        <pc:chgData name="庞 垚夫" userId="0f0109ef91b7223a" providerId="LiveId" clId="{47C9371D-2843-4189-8670-E52FC76F3D8E}" dt="2021-04-27T16:33:11.526" v="4603" actId="14100"/>
        <pc:sldMkLst>
          <pc:docMk/>
          <pc:sldMk cId="910403727" sldId="319"/>
        </pc:sldMkLst>
        <pc:picChg chg="del">
          <ac:chgData name="庞 垚夫" userId="0f0109ef91b7223a" providerId="LiveId" clId="{47C9371D-2843-4189-8670-E52FC76F3D8E}" dt="2021-04-16T20:02:35.550" v="3104" actId="21"/>
          <ac:picMkLst>
            <pc:docMk/>
            <pc:sldMk cId="910403727" sldId="319"/>
            <ac:picMk id="2" creationId="{905C17CB-B3B0-45E1-825F-437D93B46EB0}"/>
          </ac:picMkLst>
        </pc:picChg>
        <pc:picChg chg="del">
          <ac:chgData name="庞 垚夫" userId="0f0109ef91b7223a" providerId="LiveId" clId="{47C9371D-2843-4189-8670-E52FC76F3D8E}" dt="2021-04-16T20:02:40.249" v="3106" actId="21"/>
          <ac:picMkLst>
            <pc:docMk/>
            <pc:sldMk cId="910403727" sldId="319"/>
            <ac:picMk id="5" creationId="{A426FE44-E067-4D67-AF10-A4D5D80730B3}"/>
          </ac:picMkLst>
        </pc:picChg>
        <pc:picChg chg="del">
          <ac:chgData name="庞 垚夫" userId="0f0109ef91b7223a" providerId="LiveId" clId="{47C9371D-2843-4189-8670-E52FC76F3D8E}" dt="2021-04-16T20:02:29.399" v="3102" actId="21"/>
          <ac:picMkLst>
            <pc:docMk/>
            <pc:sldMk cId="910403727" sldId="319"/>
            <ac:picMk id="6" creationId="{494CE718-30FD-4EDB-BD41-29AE5BBC8CEC}"/>
          </ac:picMkLst>
        </pc:picChg>
        <pc:picChg chg="add del mod">
          <ac:chgData name="庞 垚夫" userId="0f0109ef91b7223a" providerId="LiveId" clId="{47C9371D-2843-4189-8670-E52FC76F3D8E}" dt="2021-04-16T20:03:33.753" v="3121" actId="21"/>
          <ac:picMkLst>
            <pc:docMk/>
            <pc:sldMk cId="910403727" sldId="319"/>
            <ac:picMk id="7" creationId="{52294EC1-365B-4284-B3DA-D803E029E0B2}"/>
          </ac:picMkLst>
        </pc:picChg>
        <pc:picChg chg="add mod">
          <ac:chgData name="庞 垚夫" userId="0f0109ef91b7223a" providerId="LiveId" clId="{47C9371D-2843-4189-8670-E52FC76F3D8E}" dt="2021-04-27T16:33:11.526" v="4603" actId="14100"/>
          <ac:picMkLst>
            <pc:docMk/>
            <pc:sldMk cId="910403727" sldId="319"/>
            <ac:picMk id="5122" creationId="{DE60E8A9-18F8-484D-975F-C97101954161}"/>
          </ac:picMkLst>
        </pc:picChg>
        <pc:picChg chg="add mod">
          <ac:chgData name="庞 垚夫" userId="0f0109ef91b7223a" providerId="LiveId" clId="{47C9371D-2843-4189-8670-E52FC76F3D8E}" dt="2021-04-16T20:03:44.734" v="3126" actId="14100"/>
          <ac:picMkLst>
            <pc:docMk/>
            <pc:sldMk cId="910403727" sldId="319"/>
            <ac:picMk id="5124" creationId="{C856D85E-7612-43E8-A239-D36C9F2EEE79}"/>
          </ac:picMkLst>
        </pc:picChg>
      </pc:sldChg>
      <pc:sldChg chg="addSp delSp modSp mod delAnim modAnim">
        <pc:chgData name="庞 垚夫" userId="0f0109ef91b7223a" providerId="LiveId" clId="{47C9371D-2843-4189-8670-E52FC76F3D8E}" dt="2021-04-16T20:08:09.605" v="3163"/>
        <pc:sldMkLst>
          <pc:docMk/>
          <pc:sldMk cId="2228350369" sldId="320"/>
        </pc:sldMkLst>
        <pc:spChg chg="mod">
          <ac:chgData name="庞 垚夫" userId="0f0109ef91b7223a" providerId="LiveId" clId="{47C9371D-2843-4189-8670-E52FC76F3D8E}" dt="2021-04-16T20:06:52.151" v="3159" actId="20577"/>
          <ac:spMkLst>
            <pc:docMk/>
            <pc:sldMk cId="2228350369" sldId="320"/>
            <ac:spMk id="3" creationId="{EF0C7B4C-2E76-42C8-86AA-30A65D04714C}"/>
          </ac:spMkLst>
        </pc:spChg>
        <pc:spChg chg="mod">
          <ac:chgData name="庞 垚夫" userId="0f0109ef91b7223a" providerId="LiveId" clId="{47C9371D-2843-4189-8670-E52FC76F3D8E}" dt="2021-04-16T20:05:45.842" v="3152" actId="1076"/>
          <ac:spMkLst>
            <pc:docMk/>
            <pc:sldMk cId="2228350369" sldId="320"/>
            <ac:spMk id="631" creationId="{00000000-0000-0000-0000-000000000000}"/>
          </ac:spMkLst>
        </pc:spChg>
        <pc:picChg chg="del">
          <ac:chgData name="庞 垚夫" userId="0f0109ef91b7223a" providerId="LiveId" clId="{47C9371D-2843-4189-8670-E52FC76F3D8E}" dt="2021-04-16T20:04:26.418" v="3133" actId="21"/>
          <ac:picMkLst>
            <pc:docMk/>
            <pc:sldMk cId="2228350369" sldId="320"/>
            <ac:picMk id="2" creationId="{905C17CB-B3B0-45E1-825F-437D93B46EB0}"/>
          </ac:picMkLst>
        </pc:picChg>
        <pc:picChg chg="del">
          <ac:chgData name="庞 垚夫" userId="0f0109ef91b7223a" providerId="LiveId" clId="{47C9371D-2843-4189-8670-E52FC76F3D8E}" dt="2021-04-16T20:04:21.874" v="3132" actId="21"/>
          <ac:picMkLst>
            <pc:docMk/>
            <pc:sldMk cId="2228350369" sldId="320"/>
            <ac:picMk id="5" creationId="{A426FE44-E067-4D67-AF10-A4D5D80730B3}"/>
          </ac:picMkLst>
        </pc:picChg>
        <pc:picChg chg="mod">
          <ac:chgData name="庞 垚夫" userId="0f0109ef91b7223a" providerId="LiveId" clId="{47C9371D-2843-4189-8670-E52FC76F3D8E}" dt="2021-04-16T20:05:04.556" v="3147" actId="14100"/>
          <ac:picMkLst>
            <pc:docMk/>
            <pc:sldMk cId="2228350369" sldId="320"/>
            <ac:picMk id="6" creationId="{494CE718-30FD-4EDB-BD41-29AE5BBC8CEC}"/>
          </ac:picMkLst>
        </pc:picChg>
        <pc:picChg chg="add mod">
          <ac:chgData name="庞 垚夫" userId="0f0109ef91b7223a" providerId="LiveId" clId="{47C9371D-2843-4189-8670-E52FC76F3D8E}" dt="2021-04-16T20:04:58.552" v="3145" actId="14100"/>
          <ac:picMkLst>
            <pc:docMk/>
            <pc:sldMk cId="2228350369" sldId="320"/>
            <ac:picMk id="2050" creationId="{54A104B2-44AA-40B4-AD1D-E6293E5A585B}"/>
          </ac:picMkLst>
        </pc:picChg>
      </pc:sldChg>
      <pc:sldChg chg="addSp delSp modSp mod delAnim modAnim">
        <pc:chgData name="庞 垚夫" userId="0f0109ef91b7223a" providerId="LiveId" clId="{47C9371D-2843-4189-8670-E52FC76F3D8E}" dt="2021-04-27T16:40:05.591" v="4681" actId="20577"/>
        <pc:sldMkLst>
          <pc:docMk/>
          <pc:sldMk cId="3093638764" sldId="321"/>
        </pc:sldMkLst>
        <pc:spChg chg="mod">
          <ac:chgData name="庞 垚夫" userId="0f0109ef91b7223a" providerId="LiveId" clId="{47C9371D-2843-4189-8670-E52FC76F3D8E}" dt="2021-04-27T16:40:05.591" v="4681" actId="20577"/>
          <ac:spMkLst>
            <pc:docMk/>
            <pc:sldMk cId="3093638764" sldId="321"/>
            <ac:spMk id="3" creationId="{ED1D7230-A649-4C31-BA80-BC118D49AA8A}"/>
          </ac:spMkLst>
        </pc:spChg>
        <pc:spChg chg="mod">
          <ac:chgData name="庞 垚夫" userId="0f0109ef91b7223a" providerId="LiveId" clId="{47C9371D-2843-4189-8670-E52FC76F3D8E}" dt="2021-04-16T20:11:39.025" v="3196" actId="1076"/>
          <ac:spMkLst>
            <pc:docMk/>
            <pc:sldMk cId="3093638764" sldId="321"/>
            <ac:spMk id="631" creationId="{00000000-0000-0000-0000-000000000000}"/>
          </ac:spMkLst>
        </pc:spChg>
        <pc:picChg chg="del">
          <ac:chgData name="庞 垚夫" userId="0f0109ef91b7223a" providerId="LiveId" clId="{47C9371D-2843-4189-8670-E52FC76F3D8E}" dt="2021-04-16T20:11:34.532" v="3195" actId="21"/>
          <ac:picMkLst>
            <pc:docMk/>
            <pc:sldMk cId="3093638764" sldId="321"/>
            <ac:picMk id="2" creationId="{905C17CB-B3B0-45E1-825F-437D93B46EB0}"/>
          </ac:picMkLst>
        </pc:picChg>
        <pc:picChg chg="del">
          <ac:chgData name="庞 垚夫" userId="0f0109ef91b7223a" providerId="LiveId" clId="{47C9371D-2843-4189-8670-E52FC76F3D8E}" dt="2021-04-16T20:11:32.279" v="3194" actId="21"/>
          <ac:picMkLst>
            <pc:docMk/>
            <pc:sldMk cId="3093638764" sldId="321"/>
            <ac:picMk id="5" creationId="{A426FE44-E067-4D67-AF10-A4D5D80730B3}"/>
          </ac:picMkLst>
        </pc:picChg>
        <pc:picChg chg="del">
          <ac:chgData name="庞 垚夫" userId="0f0109ef91b7223a" providerId="LiveId" clId="{47C9371D-2843-4189-8670-E52FC76F3D8E}" dt="2021-04-16T20:11:29.879" v="3193" actId="21"/>
          <ac:picMkLst>
            <pc:docMk/>
            <pc:sldMk cId="3093638764" sldId="321"/>
            <ac:picMk id="6" creationId="{494CE718-30FD-4EDB-BD41-29AE5BBC8CEC}"/>
          </ac:picMkLst>
        </pc:picChg>
        <pc:picChg chg="add mod">
          <ac:chgData name="庞 垚夫" userId="0f0109ef91b7223a" providerId="LiveId" clId="{47C9371D-2843-4189-8670-E52FC76F3D8E}" dt="2021-04-16T20:13:11.043" v="3211" actId="1076"/>
          <ac:picMkLst>
            <pc:docMk/>
            <pc:sldMk cId="3093638764" sldId="321"/>
            <ac:picMk id="4098" creationId="{64587E5C-68EE-49EB-8958-71677EF0E101}"/>
          </ac:picMkLst>
        </pc:picChg>
      </pc:sldChg>
      <pc:sldChg chg="addSp delSp modSp mod delAnim modAnim">
        <pc:chgData name="庞 垚夫" userId="0f0109ef91b7223a" providerId="LiveId" clId="{47C9371D-2843-4189-8670-E52FC76F3D8E}" dt="2021-04-16T20:11:11.205" v="3191"/>
        <pc:sldMkLst>
          <pc:docMk/>
          <pc:sldMk cId="2668261882" sldId="322"/>
        </pc:sldMkLst>
        <pc:spChg chg="mod">
          <ac:chgData name="庞 垚夫" userId="0f0109ef91b7223a" providerId="LiveId" clId="{47C9371D-2843-4189-8670-E52FC76F3D8E}" dt="2021-04-16T20:10:41.332" v="3187" actId="1076"/>
          <ac:spMkLst>
            <pc:docMk/>
            <pc:sldMk cId="2668261882" sldId="322"/>
            <ac:spMk id="3" creationId="{EF0C7B4C-2E76-42C8-86AA-30A65D04714C}"/>
          </ac:spMkLst>
        </pc:spChg>
        <pc:spChg chg="mod">
          <ac:chgData name="庞 垚夫" userId="0f0109ef91b7223a" providerId="LiveId" clId="{47C9371D-2843-4189-8670-E52FC76F3D8E}" dt="2021-04-16T20:08:56.316" v="3169" actId="1076"/>
          <ac:spMkLst>
            <pc:docMk/>
            <pc:sldMk cId="2668261882" sldId="322"/>
            <ac:spMk id="631" creationId="{00000000-0000-0000-0000-000000000000}"/>
          </ac:spMkLst>
        </pc:spChg>
        <pc:picChg chg="del">
          <ac:chgData name="庞 垚夫" userId="0f0109ef91b7223a" providerId="LiveId" clId="{47C9371D-2843-4189-8670-E52FC76F3D8E}" dt="2021-04-16T20:08:46.743" v="3166" actId="21"/>
          <ac:picMkLst>
            <pc:docMk/>
            <pc:sldMk cId="2668261882" sldId="322"/>
            <ac:picMk id="2" creationId="{905C17CB-B3B0-45E1-825F-437D93B46EB0}"/>
          </ac:picMkLst>
        </pc:picChg>
        <pc:picChg chg="del">
          <ac:chgData name="庞 垚夫" userId="0f0109ef91b7223a" providerId="LiveId" clId="{47C9371D-2843-4189-8670-E52FC76F3D8E}" dt="2021-04-16T20:08:44.021" v="3165" actId="21"/>
          <ac:picMkLst>
            <pc:docMk/>
            <pc:sldMk cId="2668261882" sldId="322"/>
            <ac:picMk id="5" creationId="{A426FE44-E067-4D67-AF10-A4D5D80730B3}"/>
          </ac:picMkLst>
        </pc:picChg>
        <pc:picChg chg="del">
          <ac:chgData name="庞 垚夫" userId="0f0109ef91b7223a" providerId="LiveId" clId="{47C9371D-2843-4189-8670-E52FC76F3D8E}" dt="2021-04-16T20:08:41.430" v="3164" actId="21"/>
          <ac:picMkLst>
            <pc:docMk/>
            <pc:sldMk cId="2668261882" sldId="322"/>
            <ac:picMk id="6" creationId="{494CE718-30FD-4EDB-BD41-29AE5BBC8CEC}"/>
          </ac:picMkLst>
        </pc:picChg>
        <pc:picChg chg="add mod">
          <ac:chgData name="庞 垚夫" userId="0f0109ef91b7223a" providerId="LiveId" clId="{47C9371D-2843-4189-8670-E52FC76F3D8E}" dt="2021-04-16T20:10:23.817" v="3184" actId="14100"/>
          <ac:picMkLst>
            <pc:docMk/>
            <pc:sldMk cId="2668261882" sldId="322"/>
            <ac:picMk id="3074" creationId="{EE222314-2065-43AC-BDE8-AF156D358938}"/>
          </ac:picMkLst>
        </pc:picChg>
      </pc:sldChg>
      <pc:sldChg chg="delSp modSp mod delAnim modAnim">
        <pc:chgData name="庞 垚夫" userId="0f0109ef91b7223a" providerId="LiveId" clId="{47C9371D-2843-4189-8670-E52FC76F3D8E}" dt="2021-04-28T17:06:28.058" v="4710" actId="14100"/>
        <pc:sldMkLst>
          <pc:docMk/>
          <pc:sldMk cId="3330402896" sldId="323"/>
        </pc:sldMkLst>
        <pc:picChg chg="del">
          <ac:chgData name="庞 垚夫" userId="0f0109ef91b7223a" providerId="LiveId" clId="{47C9371D-2843-4189-8670-E52FC76F3D8E}" dt="2021-04-16T20:15:42.981" v="3242" actId="21"/>
          <ac:picMkLst>
            <pc:docMk/>
            <pc:sldMk cId="3330402896" sldId="323"/>
            <ac:picMk id="2" creationId="{40FCD7FA-BBBA-4D61-8A4A-875505AE3554}"/>
          </ac:picMkLst>
        </pc:picChg>
        <pc:picChg chg="mod">
          <ac:chgData name="庞 垚夫" userId="0f0109ef91b7223a" providerId="LiveId" clId="{47C9371D-2843-4189-8670-E52FC76F3D8E}" dt="2021-04-28T17:06:28.058" v="4710" actId="14100"/>
          <ac:picMkLst>
            <pc:docMk/>
            <pc:sldMk cId="3330402896" sldId="323"/>
            <ac:picMk id="5" creationId="{E50507FA-8455-4392-8278-2520A09709DA}"/>
          </ac:picMkLst>
        </pc:picChg>
        <pc:picChg chg="del">
          <ac:chgData name="庞 垚夫" userId="0f0109ef91b7223a" providerId="LiveId" clId="{47C9371D-2843-4189-8670-E52FC76F3D8E}" dt="2021-04-16T20:15:26.084" v="3240" actId="21"/>
          <ac:picMkLst>
            <pc:docMk/>
            <pc:sldMk cId="3330402896" sldId="323"/>
            <ac:picMk id="6" creationId="{88142A34-AB71-4261-8900-BC4B7B74B08C}"/>
          </ac:picMkLst>
        </pc:picChg>
      </pc:sldChg>
      <pc:sldChg chg="delSp modSp mod delAnim modAnim">
        <pc:chgData name="庞 垚夫" userId="0f0109ef91b7223a" providerId="LiveId" clId="{47C9371D-2843-4189-8670-E52FC76F3D8E}" dt="2021-04-16T20:18:04.975" v="3269"/>
        <pc:sldMkLst>
          <pc:docMk/>
          <pc:sldMk cId="3940513358" sldId="324"/>
        </pc:sldMkLst>
        <pc:spChg chg="mod">
          <ac:chgData name="庞 垚夫" userId="0f0109ef91b7223a" providerId="LiveId" clId="{47C9371D-2843-4189-8670-E52FC76F3D8E}" dt="2021-04-16T20:17:48.749" v="3267" actId="255"/>
          <ac:spMkLst>
            <pc:docMk/>
            <pc:sldMk cId="3940513358" sldId="324"/>
            <ac:spMk id="3" creationId="{9D223FC7-8DE9-4B32-A850-933914110EF9}"/>
          </ac:spMkLst>
        </pc:spChg>
        <pc:spChg chg="mod">
          <ac:chgData name="庞 垚夫" userId="0f0109ef91b7223a" providerId="LiveId" clId="{47C9371D-2843-4189-8670-E52FC76F3D8E}" dt="2021-04-16T20:17:31.779" v="3265" actId="1076"/>
          <ac:spMkLst>
            <pc:docMk/>
            <pc:sldMk cId="3940513358" sldId="324"/>
            <ac:spMk id="631" creationId="{00000000-0000-0000-0000-000000000000}"/>
          </ac:spMkLst>
        </pc:spChg>
        <pc:picChg chg="del">
          <ac:chgData name="庞 垚夫" userId="0f0109ef91b7223a" providerId="LiveId" clId="{47C9371D-2843-4189-8670-E52FC76F3D8E}" dt="2021-04-16T20:16:16.446" v="3248" actId="21"/>
          <ac:picMkLst>
            <pc:docMk/>
            <pc:sldMk cId="3940513358" sldId="324"/>
            <ac:picMk id="2" creationId="{40FCD7FA-BBBA-4D61-8A4A-875505AE3554}"/>
          </ac:picMkLst>
        </pc:picChg>
        <pc:picChg chg="del">
          <ac:chgData name="庞 垚夫" userId="0f0109ef91b7223a" providerId="LiveId" clId="{47C9371D-2843-4189-8670-E52FC76F3D8E}" dt="2021-04-16T20:16:10.733" v="3247" actId="21"/>
          <ac:picMkLst>
            <pc:docMk/>
            <pc:sldMk cId="3940513358" sldId="324"/>
            <ac:picMk id="5" creationId="{E50507FA-8455-4392-8278-2520A09709DA}"/>
          </ac:picMkLst>
        </pc:picChg>
        <pc:picChg chg="mod">
          <ac:chgData name="庞 垚夫" userId="0f0109ef91b7223a" providerId="LiveId" clId="{47C9371D-2843-4189-8670-E52FC76F3D8E}" dt="2021-04-16T20:16:39.088" v="3257" actId="1076"/>
          <ac:picMkLst>
            <pc:docMk/>
            <pc:sldMk cId="3940513358" sldId="324"/>
            <ac:picMk id="6" creationId="{88142A34-AB71-4261-8900-BC4B7B74B08C}"/>
          </ac:picMkLst>
        </pc:picChg>
      </pc:sldChg>
      <pc:sldChg chg="delSp modSp mod delAnim">
        <pc:chgData name="庞 垚夫" userId="0f0109ef91b7223a" providerId="LiveId" clId="{47C9371D-2843-4189-8670-E52FC76F3D8E}" dt="2021-04-28T17:08:59.230" v="4717" actId="20577"/>
        <pc:sldMkLst>
          <pc:docMk/>
          <pc:sldMk cId="339845097" sldId="325"/>
        </pc:sldMkLst>
        <pc:spChg chg="mod">
          <ac:chgData name="庞 垚夫" userId="0f0109ef91b7223a" providerId="LiveId" clId="{47C9371D-2843-4189-8670-E52FC76F3D8E}" dt="2021-04-28T17:08:59.230" v="4717" actId="20577"/>
          <ac:spMkLst>
            <pc:docMk/>
            <pc:sldMk cId="339845097" sldId="325"/>
            <ac:spMk id="3" creationId="{9D223FC7-8DE9-4B32-A850-933914110EF9}"/>
          </ac:spMkLst>
        </pc:spChg>
        <pc:picChg chg="mod">
          <ac:chgData name="庞 垚夫" userId="0f0109ef91b7223a" providerId="LiveId" clId="{47C9371D-2843-4189-8670-E52FC76F3D8E}" dt="2021-04-16T20:18:25.878" v="3273" actId="1076"/>
          <ac:picMkLst>
            <pc:docMk/>
            <pc:sldMk cId="339845097" sldId="325"/>
            <ac:picMk id="2" creationId="{40FCD7FA-BBBA-4D61-8A4A-875505AE3554}"/>
          </ac:picMkLst>
        </pc:picChg>
        <pc:picChg chg="del mod">
          <ac:chgData name="庞 垚夫" userId="0f0109ef91b7223a" providerId="LiveId" clId="{47C9371D-2843-4189-8670-E52FC76F3D8E}" dt="2021-04-16T20:18:34.059" v="3276" actId="21"/>
          <ac:picMkLst>
            <pc:docMk/>
            <pc:sldMk cId="339845097" sldId="325"/>
            <ac:picMk id="5" creationId="{E50507FA-8455-4392-8278-2520A09709DA}"/>
          </ac:picMkLst>
        </pc:picChg>
        <pc:picChg chg="mod">
          <ac:chgData name="庞 垚夫" userId="0f0109ef91b7223a" providerId="LiveId" clId="{47C9371D-2843-4189-8670-E52FC76F3D8E}" dt="2021-04-16T20:18:58.302" v="3284" actId="14100"/>
          <ac:picMkLst>
            <pc:docMk/>
            <pc:sldMk cId="339845097" sldId="325"/>
            <ac:picMk id="6" creationId="{88142A34-AB71-4261-8900-BC4B7B74B08C}"/>
          </ac:picMkLst>
        </pc:picChg>
      </pc:sldChg>
      <pc:sldChg chg="addSp delSp modSp mod addAnim delAnim modAnim">
        <pc:chgData name="庞 垚夫" userId="0f0109ef91b7223a" providerId="LiveId" clId="{47C9371D-2843-4189-8670-E52FC76F3D8E}" dt="2021-04-28T17:11:34.304" v="4755" actId="20577"/>
        <pc:sldMkLst>
          <pc:docMk/>
          <pc:sldMk cId="2553444001" sldId="326"/>
        </pc:sldMkLst>
        <pc:spChg chg="mod">
          <ac:chgData name="庞 垚夫" userId="0f0109ef91b7223a" providerId="LiveId" clId="{47C9371D-2843-4189-8670-E52FC76F3D8E}" dt="2021-04-28T17:11:34.304" v="4755" actId="20577"/>
          <ac:spMkLst>
            <pc:docMk/>
            <pc:sldMk cId="2553444001" sldId="326"/>
            <ac:spMk id="3" creationId="{9D223FC7-8DE9-4B32-A850-933914110EF9}"/>
          </ac:spMkLst>
        </pc:spChg>
        <pc:spChg chg="mod">
          <ac:chgData name="庞 垚夫" userId="0f0109ef91b7223a" providerId="LiveId" clId="{47C9371D-2843-4189-8670-E52FC76F3D8E}" dt="2021-04-16T20:21:26.217" v="3291" actId="1076"/>
          <ac:spMkLst>
            <pc:docMk/>
            <pc:sldMk cId="2553444001" sldId="326"/>
            <ac:spMk id="631" creationId="{00000000-0000-0000-0000-000000000000}"/>
          </ac:spMkLst>
        </pc:spChg>
        <pc:picChg chg="mod">
          <ac:chgData name="庞 垚夫" userId="0f0109ef91b7223a" providerId="LiveId" clId="{47C9371D-2843-4189-8670-E52FC76F3D8E}" dt="2021-04-16T20:23:26.235" v="3304" actId="14100"/>
          <ac:picMkLst>
            <pc:docMk/>
            <pc:sldMk cId="2553444001" sldId="326"/>
            <ac:picMk id="2" creationId="{40FCD7FA-BBBA-4D61-8A4A-875505AE3554}"/>
          </ac:picMkLst>
        </pc:picChg>
        <pc:picChg chg="add del mod">
          <ac:chgData name="庞 垚夫" userId="0f0109ef91b7223a" providerId="LiveId" clId="{47C9371D-2843-4189-8670-E52FC76F3D8E}" dt="2021-04-16T20:23:35.116" v="3308" actId="1076"/>
          <ac:picMkLst>
            <pc:docMk/>
            <pc:sldMk cId="2553444001" sldId="326"/>
            <ac:picMk id="5" creationId="{E50507FA-8455-4392-8278-2520A09709DA}"/>
          </ac:picMkLst>
        </pc:picChg>
        <pc:picChg chg="del">
          <ac:chgData name="庞 垚夫" userId="0f0109ef91b7223a" providerId="LiveId" clId="{47C9371D-2843-4189-8670-E52FC76F3D8E}" dt="2021-04-16T20:22:55.457" v="3292" actId="21"/>
          <ac:picMkLst>
            <pc:docMk/>
            <pc:sldMk cId="2553444001" sldId="326"/>
            <ac:picMk id="6" creationId="{88142A34-AB71-4261-8900-BC4B7B74B08C}"/>
          </ac:picMkLst>
        </pc:picChg>
      </pc:sldChg>
      <pc:sldChg chg="delSp modSp mod delAnim">
        <pc:chgData name="庞 垚夫" userId="0f0109ef91b7223a" providerId="LiveId" clId="{47C9371D-2843-4189-8670-E52FC76F3D8E}" dt="2021-04-21T19:05:44.487" v="3600" actId="14100"/>
        <pc:sldMkLst>
          <pc:docMk/>
          <pc:sldMk cId="1290751548" sldId="327"/>
        </pc:sldMkLst>
        <pc:spChg chg="mod">
          <ac:chgData name="庞 垚夫" userId="0f0109ef91b7223a" providerId="LiveId" clId="{47C9371D-2843-4189-8670-E52FC76F3D8E}" dt="2021-04-21T19:05:31.642" v="3596" actId="1076"/>
          <ac:spMkLst>
            <pc:docMk/>
            <pc:sldMk cId="1290751548" sldId="327"/>
            <ac:spMk id="631" creationId="{00000000-0000-0000-0000-000000000000}"/>
          </ac:spMkLst>
        </pc:spChg>
        <pc:picChg chg="del">
          <ac:chgData name="庞 垚夫" userId="0f0109ef91b7223a" providerId="LiveId" clId="{47C9371D-2843-4189-8670-E52FC76F3D8E}" dt="2021-04-21T19:05:24.861" v="3594" actId="21"/>
          <ac:picMkLst>
            <pc:docMk/>
            <pc:sldMk cId="1290751548" sldId="327"/>
            <ac:picMk id="2" creationId="{AEF23866-BD8E-40FC-9397-F2D93AE69B23}"/>
          </ac:picMkLst>
        </pc:picChg>
        <pc:picChg chg="del mod">
          <ac:chgData name="庞 垚夫" userId="0f0109ef91b7223a" providerId="LiveId" clId="{47C9371D-2843-4189-8670-E52FC76F3D8E}" dt="2021-04-21T19:05:22.074" v="3593" actId="21"/>
          <ac:picMkLst>
            <pc:docMk/>
            <pc:sldMk cId="1290751548" sldId="327"/>
            <ac:picMk id="5" creationId="{A49AABCA-3676-4697-82F1-4CCA6DAC2ADE}"/>
          </ac:picMkLst>
        </pc:picChg>
        <pc:picChg chg="mod">
          <ac:chgData name="庞 垚夫" userId="0f0109ef91b7223a" providerId="LiveId" clId="{47C9371D-2843-4189-8670-E52FC76F3D8E}" dt="2021-04-21T19:05:44.487" v="3600" actId="14100"/>
          <ac:picMkLst>
            <pc:docMk/>
            <pc:sldMk cId="1290751548" sldId="327"/>
            <ac:picMk id="6" creationId="{E6C7A2BE-A808-4AB2-9050-7906D416E64D}"/>
          </ac:picMkLst>
        </pc:picChg>
      </pc:sldChg>
      <pc:sldChg chg="modSp mod modAnim">
        <pc:chgData name="庞 垚夫" userId="0f0109ef91b7223a" providerId="LiveId" clId="{47C9371D-2843-4189-8670-E52FC76F3D8E}" dt="2021-04-21T19:07:33.376" v="3627"/>
        <pc:sldMkLst>
          <pc:docMk/>
          <pc:sldMk cId="70770332" sldId="328"/>
        </pc:sldMkLst>
        <pc:spChg chg="mod">
          <ac:chgData name="庞 垚夫" userId="0f0109ef91b7223a" providerId="LiveId" clId="{47C9371D-2843-4189-8670-E52FC76F3D8E}" dt="2021-04-21T19:07:20.979" v="3626" actId="20577"/>
          <ac:spMkLst>
            <pc:docMk/>
            <pc:sldMk cId="70770332" sldId="328"/>
            <ac:spMk id="3" creationId="{4A66EC5C-C12C-425C-BA18-3AEE20FCEFAE}"/>
          </ac:spMkLst>
        </pc:spChg>
        <pc:spChg chg="mod">
          <ac:chgData name="庞 垚夫" userId="0f0109ef91b7223a" providerId="LiveId" clId="{47C9371D-2843-4189-8670-E52FC76F3D8E}" dt="2021-04-21T19:05:05.262" v="3590" actId="1076"/>
          <ac:spMkLst>
            <pc:docMk/>
            <pc:sldMk cId="70770332" sldId="328"/>
            <ac:spMk id="631" creationId="{00000000-0000-0000-0000-000000000000}"/>
          </ac:spMkLst>
        </pc:spChg>
        <pc:picChg chg="mod">
          <ac:chgData name="庞 垚夫" userId="0f0109ef91b7223a" providerId="LiveId" clId="{47C9371D-2843-4189-8670-E52FC76F3D8E}" dt="2021-04-21T19:06:38.574" v="3617" actId="1076"/>
          <ac:picMkLst>
            <pc:docMk/>
            <pc:sldMk cId="70770332" sldId="328"/>
            <ac:picMk id="2" creationId="{AEF23866-BD8E-40FC-9397-F2D93AE69B23}"/>
          </ac:picMkLst>
        </pc:picChg>
        <pc:picChg chg="mod">
          <ac:chgData name="庞 垚夫" userId="0f0109ef91b7223a" providerId="LiveId" clId="{47C9371D-2843-4189-8670-E52FC76F3D8E}" dt="2021-04-21T19:06:44.360" v="3619" actId="14100"/>
          <ac:picMkLst>
            <pc:docMk/>
            <pc:sldMk cId="70770332" sldId="328"/>
            <ac:picMk id="5" creationId="{A49AABCA-3676-4697-82F1-4CCA6DAC2ADE}"/>
          </ac:picMkLst>
        </pc:picChg>
        <pc:picChg chg="mod">
          <ac:chgData name="庞 垚夫" userId="0f0109ef91b7223a" providerId="LiveId" clId="{47C9371D-2843-4189-8670-E52FC76F3D8E}" dt="2021-04-21T19:06:47.152" v="3621" actId="14100"/>
          <ac:picMkLst>
            <pc:docMk/>
            <pc:sldMk cId="70770332" sldId="328"/>
            <ac:picMk id="6" creationId="{E6C7A2BE-A808-4AB2-9050-7906D416E64D}"/>
          </ac:picMkLst>
        </pc:picChg>
      </pc:sldChg>
      <pc:sldChg chg="modSp mod ord">
        <pc:chgData name="庞 垚夫" userId="0f0109ef91b7223a" providerId="LiveId" clId="{47C9371D-2843-4189-8670-E52FC76F3D8E}" dt="2021-04-29T16:54:23.615" v="4829" actId="20577"/>
        <pc:sldMkLst>
          <pc:docMk/>
          <pc:sldMk cId="3101247551" sldId="329"/>
        </pc:sldMkLst>
        <pc:spChg chg="mod">
          <ac:chgData name="庞 垚夫" userId="0f0109ef91b7223a" providerId="LiveId" clId="{47C9371D-2843-4189-8670-E52FC76F3D8E}" dt="2021-04-29T16:54:23.615" v="4829" actId="20577"/>
          <ac:spMkLst>
            <pc:docMk/>
            <pc:sldMk cId="3101247551" sldId="329"/>
            <ac:spMk id="3" creationId="{4A66EC5C-C12C-425C-BA18-3AEE20FCEFAE}"/>
          </ac:spMkLst>
        </pc:spChg>
        <pc:spChg chg="mod">
          <ac:chgData name="庞 垚夫" userId="0f0109ef91b7223a" providerId="LiveId" clId="{47C9371D-2843-4189-8670-E52FC76F3D8E}" dt="2021-04-21T19:40:34.846" v="3657" actId="1076"/>
          <ac:spMkLst>
            <pc:docMk/>
            <pc:sldMk cId="3101247551" sldId="329"/>
            <ac:spMk id="631" creationId="{00000000-0000-0000-0000-000000000000}"/>
          </ac:spMkLst>
        </pc:spChg>
        <pc:picChg chg="mod">
          <ac:chgData name="庞 垚夫" userId="0f0109ef91b7223a" providerId="LiveId" clId="{47C9371D-2843-4189-8670-E52FC76F3D8E}" dt="2021-04-21T19:09:41.366" v="3654" actId="14100"/>
          <ac:picMkLst>
            <pc:docMk/>
            <pc:sldMk cId="3101247551" sldId="329"/>
            <ac:picMk id="2" creationId="{AEF23866-BD8E-40FC-9397-F2D93AE69B23}"/>
          </ac:picMkLst>
        </pc:picChg>
        <pc:picChg chg="mod">
          <ac:chgData name="庞 垚夫" userId="0f0109ef91b7223a" providerId="LiveId" clId="{47C9371D-2843-4189-8670-E52FC76F3D8E}" dt="2021-04-21T19:09:30.974" v="3651" actId="14100"/>
          <ac:picMkLst>
            <pc:docMk/>
            <pc:sldMk cId="3101247551" sldId="329"/>
            <ac:picMk id="5" creationId="{A49AABCA-3676-4697-82F1-4CCA6DAC2ADE}"/>
          </ac:picMkLst>
        </pc:picChg>
        <pc:picChg chg="mod">
          <ac:chgData name="庞 垚夫" userId="0f0109ef91b7223a" providerId="LiveId" clId="{47C9371D-2843-4189-8670-E52FC76F3D8E}" dt="2021-04-21T19:09:34.030" v="3652" actId="14100"/>
          <ac:picMkLst>
            <pc:docMk/>
            <pc:sldMk cId="3101247551" sldId="329"/>
            <ac:picMk id="6" creationId="{E6C7A2BE-A808-4AB2-9050-7906D416E64D}"/>
          </ac:picMkLst>
        </pc:picChg>
      </pc:sldChg>
      <pc:sldChg chg="delSp modSp mod">
        <pc:chgData name="庞 垚夫" userId="0f0109ef91b7223a" providerId="LiveId" clId="{47C9371D-2843-4189-8670-E52FC76F3D8E}" dt="2021-04-29T16:55:13.185" v="4831" actId="313"/>
        <pc:sldMkLst>
          <pc:docMk/>
          <pc:sldMk cId="4099752807" sldId="330"/>
        </pc:sldMkLst>
        <pc:spChg chg="mod">
          <ac:chgData name="庞 垚夫" userId="0f0109ef91b7223a" providerId="LiveId" clId="{47C9371D-2843-4189-8670-E52FC76F3D8E}" dt="2021-04-29T16:55:13.185" v="4831" actId="313"/>
          <ac:spMkLst>
            <pc:docMk/>
            <pc:sldMk cId="4099752807" sldId="330"/>
            <ac:spMk id="3" creationId="{4A66EC5C-C12C-425C-BA18-3AEE20FCEFAE}"/>
          </ac:spMkLst>
        </pc:spChg>
        <pc:spChg chg="del">
          <ac:chgData name="庞 垚夫" userId="0f0109ef91b7223a" providerId="LiveId" clId="{47C9371D-2843-4189-8670-E52FC76F3D8E}" dt="2021-04-26T18:21:02.856" v="4588" actId="21"/>
          <ac:spMkLst>
            <pc:docMk/>
            <pc:sldMk cId="4099752807" sldId="330"/>
            <ac:spMk id="4" creationId="{F119BE28-28D4-4C5C-A6BB-6922590962CD}"/>
          </ac:spMkLst>
        </pc:spChg>
        <pc:spChg chg="mod">
          <ac:chgData name="庞 垚夫" userId="0f0109ef91b7223a" providerId="LiveId" clId="{47C9371D-2843-4189-8670-E52FC76F3D8E}" dt="2021-04-21T19:42:17.196" v="3680" actId="1076"/>
          <ac:spMkLst>
            <pc:docMk/>
            <pc:sldMk cId="4099752807" sldId="330"/>
            <ac:spMk id="631" creationId="{00000000-0000-0000-0000-000000000000}"/>
          </ac:spMkLst>
        </pc:spChg>
        <pc:picChg chg="mod">
          <ac:chgData name="庞 垚夫" userId="0f0109ef91b7223a" providerId="LiveId" clId="{47C9371D-2843-4189-8670-E52FC76F3D8E}" dt="2021-04-21T19:41:54.317" v="3675" actId="14100"/>
          <ac:picMkLst>
            <pc:docMk/>
            <pc:sldMk cId="4099752807" sldId="330"/>
            <ac:picMk id="2" creationId="{AEF23866-BD8E-40FC-9397-F2D93AE69B23}"/>
          </ac:picMkLst>
        </pc:picChg>
        <pc:picChg chg="mod">
          <ac:chgData name="庞 垚夫" userId="0f0109ef91b7223a" providerId="LiveId" clId="{47C9371D-2843-4189-8670-E52FC76F3D8E}" dt="2021-04-21T19:42:00.338" v="3677" actId="14100"/>
          <ac:picMkLst>
            <pc:docMk/>
            <pc:sldMk cId="4099752807" sldId="330"/>
            <ac:picMk id="5" creationId="{A49AABCA-3676-4697-82F1-4CCA6DAC2ADE}"/>
          </ac:picMkLst>
        </pc:picChg>
        <pc:picChg chg="mod">
          <ac:chgData name="庞 垚夫" userId="0f0109ef91b7223a" providerId="LiveId" clId="{47C9371D-2843-4189-8670-E52FC76F3D8E}" dt="2021-04-21T19:42:04.253" v="3678" actId="14100"/>
          <ac:picMkLst>
            <pc:docMk/>
            <pc:sldMk cId="4099752807" sldId="330"/>
            <ac:picMk id="6" creationId="{E6C7A2BE-A808-4AB2-9050-7906D416E64D}"/>
          </ac:picMkLst>
        </pc:picChg>
      </pc:sldChg>
      <pc:sldChg chg="addSp delSp modSp mod delAnim modAnim">
        <pc:chgData name="庞 垚夫" userId="0f0109ef91b7223a" providerId="LiveId" clId="{47C9371D-2843-4189-8670-E52FC76F3D8E}" dt="2021-04-29T20:49:50.071" v="4939" actId="14100"/>
        <pc:sldMkLst>
          <pc:docMk/>
          <pc:sldMk cId="3809163369" sldId="331"/>
        </pc:sldMkLst>
        <pc:picChg chg="del mod">
          <ac:chgData name="庞 垚夫" userId="0f0109ef91b7223a" providerId="LiveId" clId="{47C9371D-2843-4189-8670-E52FC76F3D8E}" dt="2021-04-29T20:49:18.016" v="4933" actId="21"/>
          <ac:picMkLst>
            <pc:docMk/>
            <pc:sldMk cId="3809163369" sldId="331"/>
            <ac:picMk id="2" creationId="{0A487006-53CE-4C37-843E-30A8197FFF2B}"/>
          </ac:picMkLst>
        </pc:picChg>
        <pc:picChg chg="add mod">
          <ac:chgData name="庞 垚夫" userId="0f0109ef91b7223a" providerId="LiveId" clId="{47C9371D-2843-4189-8670-E52FC76F3D8E}" dt="2021-04-29T20:49:50.071" v="4939" actId="14100"/>
          <ac:picMkLst>
            <pc:docMk/>
            <pc:sldMk cId="3809163369" sldId="331"/>
            <ac:picMk id="4" creationId="{61AD89A4-4054-40CF-8EB8-5C14CD0B5D7B}"/>
          </ac:picMkLst>
        </pc:picChg>
        <pc:picChg chg="del">
          <ac:chgData name="庞 垚夫" userId="0f0109ef91b7223a" providerId="LiveId" clId="{47C9371D-2843-4189-8670-E52FC76F3D8E}" dt="2021-04-26T18:21:54.998" v="4592" actId="21"/>
          <ac:picMkLst>
            <pc:docMk/>
            <pc:sldMk cId="3809163369" sldId="331"/>
            <ac:picMk id="5" creationId="{4C9BB22A-E1BA-4D45-B729-117A4CA1F080}"/>
          </ac:picMkLst>
        </pc:picChg>
        <pc:picChg chg="del">
          <ac:chgData name="庞 垚夫" userId="0f0109ef91b7223a" providerId="LiveId" clId="{47C9371D-2843-4189-8670-E52FC76F3D8E}" dt="2021-04-26T18:21:52.451" v="4591" actId="21"/>
          <ac:picMkLst>
            <pc:docMk/>
            <pc:sldMk cId="3809163369" sldId="331"/>
            <ac:picMk id="6" creationId="{9E462081-6807-40F4-BEFB-44D421F2BECF}"/>
          </ac:picMkLst>
        </pc:picChg>
      </pc:sldChg>
      <pc:sldChg chg="delSp modSp mod delAnim modAnim">
        <pc:chgData name="庞 垚夫" userId="0f0109ef91b7223a" providerId="LiveId" clId="{47C9371D-2843-4189-8670-E52FC76F3D8E}" dt="2021-04-29T21:02:47.462" v="5185" actId="20577"/>
        <pc:sldMkLst>
          <pc:docMk/>
          <pc:sldMk cId="3255291187" sldId="332"/>
        </pc:sldMkLst>
        <pc:spChg chg="mod">
          <ac:chgData name="庞 垚夫" userId="0f0109ef91b7223a" providerId="LiveId" clId="{47C9371D-2843-4189-8670-E52FC76F3D8E}" dt="2021-04-29T21:02:47.462" v="5185" actId="20577"/>
          <ac:spMkLst>
            <pc:docMk/>
            <pc:sldMk cId="3255291187" sldId="332"/>
            <ac:spMk id="3" creationId="{3BA38717-0A8B-476C-B0CE-51FF6016941B}"/>
          </ac:spMkLst>
        </pc:spChg>
        <pc:spChg chg="mod">
          <ac:chgData name="庞 垚夫" userId="0f0109ef91b7223a" providerId="LiveId" clId="{47C9371D-2843-4189-8670-E52FC76F3D8E}" dt="2021-04-29T20:50:49.515" v="4954" actId="1076"/>
          <ac:spMkLst>
            <pc:docMk/>
            <pc:sldMk cId="3255291187" sldId="332"/>
            <ac:spMk id="631" creationId="{00000000-0000-0000-0000-000000000000}"/>
          </ac:spMkLst>
        </pc:spChg>
        <pc:picChg chg="del">
          <ac:chgData name="庞 垚夫" userId="0f0109ef91b7223a" providerId="LiveId" clId="{47C9371D-2843-4189-8670-E52FC76F3D8E}" dt="2021-04-29T20:50:14.786" v="4945" actId="21"/>
          <ac:picMkLst>
            <pc:docMk/>
            <pc:sldMk cId="3255291187" sldId="332"/>
            <ac:picMk id="2" creationId="{0A487006-53CE-4C37-843E-30A8197FFF2B}"/>
          </ac:picMkLst>
        </pc:picChg>
        <pc:picChg chg="mod">
          <ac:chgData name="庞 垚夫" userId="0f0109ef91b7223a" providerId="LiveId" clId="{47C9371D-2843-4189-8670-E52FC76F3D8E}" dt="2021-04-29T20:51:19.921" v="4960" actId="14100"/>
          <ac:picMkLst>
            <pc:docMk/>
            <pc:sldMk cId="3255291187" sldId="332"/>
            <ac:picMk id="5" creationId="{4C9BB22A-E1BA-4D45-B729-117A4CA1F080}"/>
          </ac:picMkLst>
        </pc:picChg>
        <pc:picChg chg="del mod">
          <ac:chgData name="庞 垚夫" userId="0f0109ef91b7223a" providerId="LiveId" clId="{47C9371D-2843-4189-8670-E52FC76F3D8E}" dt="2021-04-29T20:50:12.444" v="4944" actId="21"/>
          <ac:picMkLst>
            <pc:docMk/>
            <pc:sldMk cId="3255291187" sldId="332"/>
            <ac:picMk id="6" creationId="{9E462081-6807-40F4-BEFB-44D421F2BECF}"/>
          </ac:picMkLst>
        </pc:picChg>
      </pc:sldChg>
      <pc:sldChg chg="modSp mod modAnim">
        <pc:chgData name="庞 垚夫" userId="0f0109ef91b7223a" providerId="LiveId" clId="{47C9371D-2843-4189-8670-E52FC76F3D8E}" dt="2021-04-29T20:55:19.159" v="5013" actId="20577"/>
        <pc:sldMkLst>
          <pc:docMk/>
          <pc:sldMk cId="3467779073" sldId="333"/>
        </pc:sldMkLst>
        <pc:spChg chg="mod">
          <ac:chgData name="庞 垚夫" userId="0f0109ef91b7223a" providerId="LiveId" clId="{47C9371D-2843-4189-8670-E52FC76F3D8E}" dt="2021-04-29T20:55:19.159" v="5013" actId="20577"/>
          <ac:spMkLst>
            <pc:docMk/>
            <pc:sldMk cId="3467779073" sldId="333"/>
            <ac:spMk id="3" creationId="{3BA38717-0A8B-476C-B0CE-51FF6016941B}"/>
          </ac:spMkLst>
        </pc:spChg>
        <pc:spChg chg="mod">
          <ac:chgData name="庞 垚夫" userId="0f0109ef91b7223a" providerId="LiveId" clId="{47C9371D-2843-4189-8670-E52FC76F3D8E}" dt="2021-04-29T20:52:36.411" v="4981" actId="1076"/>
          <ac:spMkLst>
            <pc:docMk/>
            <pc:sldMk cId="3467779073" sldId="333"/>
            <ac:spMk id="631" creationId="{00000000-0000-0000-0000-000000000000}"/>
          </ac:spMkLst>
        </pc:spChg>
        <pc:picChg chg="mod">
          <ac:chgData name="庞 垚夫" userId="0f0109ef91b7223a" providerId="LiveId" clId="{47C9371D-2843-4189-8670-E52FC76F3D8E}" dt="2021-04-29T20:52:26.043" v="4979" actId="1076"/>
          <ac:picMkLst>
            <pc:docMk/>
            <pc:sldMk cId="3467779073" sldId="333"/>
            <ac:picMk id="2" creationId="{0A487006-53CE-4C37-843E-30A8197FFF2B}"/>
          </ac:picMkLst>
        </pc:picChg>
        <pc:picChg chg="mod">
          <ac:chgData name="庞 垚夫" userId="0f0109ef91b7223a" providerId="LiveId" clId="{47C9371D-2843-4189-8670-E52FC76F3D8E}" dt="2021-04-29T20:52:21.434" v="4977" actId="1076"/>
          <ac:picMkLst>
            <pc:docMk/>
            <pc:sldMk cId="3467779073" sldId="333"/>
            <ac:picMk id="5" creationId="{4C9BB22A-E1BA-4D45-B729-117A4CA1F080}"/>
          </ac:picMkLst>
        </pc:picChg>
        <pc:picChg chg="mod">
          <ac:chgData name="庞 垚夫" userId="0f0109ef91b7223a" providerId="LiveId" clId="{47C9371D-2843-4189-8670-E52FC76F3D8E}" dt="2021-04-29T20:52:15.900" v="4975" actId="14100"/>
          <ac:picMkLst>
            <pc:docMk/>
            <pc:sldMk cId="3467779073" sldId="333"/>
            <ac:picMk id="6" creationId="{9E462081-6807-40F4-BEFB-44D421F2BECF}"/>
          </ac:picMkLst>
        </pc:picChg>
      </pc:sldChg>
      <pc:sldChg chg="delSp modSp mod">
        <pc:chgData name="庞 垚夫" userId="0f0109ef91b7223a" providerId="LiveId" clId="{47C9371D-2843-4189-8670-E52FC76F3D8E}" dt="2021-04-29T20:58:26.798" v="5143" actId="20577"/>
        <pc:sldMkLst>
          <pc:docMk/>
          <pc:sldMk cId="1433103882" sldId="334"/>
        </pc:sldMkLst>
        <pc:spChg chg="mod">
          <ac:chgData name="庞 垚夫" userId="0f0109ef91b7223a" providerId="LiveId" clId="{47C9371D-2843-4189-8670-E52FC76F3D8E}" dt="2021-04-29T20:58:26.798" v="5143" actId="20577"/>
          <ac:spMkLst>
            <pc:docMk/>
            <pc:sldMk cId="1433103882" sldId="334"/>
            <ac:spMk id="3" creationId="{3BA38717-0A8B-476C-B0CE-51FF6016941B}"/>
          </ac:spMkLst>
        </pc:spChg>
        <pc:spChg chg="del mod">
          <ac:chgData name="庞 垚夫" userId="0f0109ef91b7223a" providerId="LiveId" clId="{47C9371D-2843-4189-8670-E52FC76F3D8E}" dt="2021-04-29T20:58:15.325" v="5140" actId="21"/>
          <ac:spMkLst>
            <pc:docMk/>
            <pc:sldMk cId="1433103882" sldId="334"/>
            <ac:spMk id="4" creationId="{DA544713-8BFE-445A-A5F6-019A6F148768}"/>
          </ac:spMkLst>
        </pc:spChg>
        <pc:spChg chg="mod">
          <ac:chgData name="庞 垚夫" userId="0f0109ef91b7223a" providerId="LiveId" clId="{47C9371D-2843-4189-8670-E52FC76F3D8E}" dt="2021-04-29T20:56:14.922" v="5027" actId="1076"/>
          <ac:spMkLst>
            <pc:docMk/>
            <pc:sldMk cId="1433103882" sldId="334"/>
            <ac:spMk id="631" creationId="{00000000-0000-0000-0000-000000000000}"/>
          </ac:spMkLst>
        </pc:spChg>
        <pc:picChg chg="mod">
          <ac:chgData name="庞 垚夫" userId="0f0109ef91b7223a" providerId="LiveId" clId="{47C9371D-2843-4189-8670-E52FC76F3D8E}" dt="2021-04-29T20:56:04.280" v="5025" actId="14100"/>
          <ac:picMkLst>
            <pc:docMk/>
            <pc:sldMk cId="1433103882" sldId="334"/>
            <ac:picMk id="2" creationId="{0A487006-53CE-4C37-843E-30A8197FFF2B}"/>
          </ac:picMkLst>
        </pc:picChg>
        <pc:picChg chg="mod">
          <ac:chgData name="庞 垚夫" userId="0f0109ef91b7223a" providerId="LiveId" clId="{47C9371D-2843-4189-8670-E52FC76F3D8E}" dt="2021-04-29T20:55:53.993" v="5020" actId="1076"/>
          <ac:picMkLst>
            <pc:docMk/>
            <pc:sldMk cId="1433103882" sldId="334"/>
            <ac:picMk id="5" creationId="{4C9BB22A-E1BA-4D45-B729-117A4CA1F080}"/>
          </ac:picMkLst>
        </pc:picChg>
        <pc:picChg chg="mod">
          <ac:chgData name="庞 垚夫" userId="0f0109ef91b7223a" providerId="LiveId" clId="{47C9371D-2843-4189-8670-E52FC76F3D8E}" dt="2021-04-29T20:55:44.734" v="5016" actId="1076"/>
          <ac:picMkLst>
            <pc:docMk/>
            <pc:sldMk cId="1433103882" sldId="334"/>
            <ac:picMk id="6" creationId="{9E462081-6807-40F4-BEFB-44D421F2BECF}"/>
          </ac:picMkLst>
        </pc:picChg>
      </pc:sldChg>
      <pc:sldChg chg="addSp delSp modSp add mod delAnim">
        <pc:chgData name="庞 垚夫" userId="0f0109ef91b7223a" providerId="LiveId" clId="{47C9371D-2843-4189-8670-E52FC76F3D8E}" dt="2021-04-06T21:20:58.225" v="411" actId="9405"/>
        <pc:sldMkLst>
          <pc:docMk/>
          <pc:sldMk cId="622798031" sldId="335"/>
        </pc:sldMkLst>
        <pc:spChg chg="add mod">
          <ac:chgData name="庞 垚夫" userId="0f0109ef91b7223a" providerId="LiveId" clId="{47C9371D-2843-4189-8670-E52FC76F3D8E}" dt="2021-04-06T04:44:41.991" v="46" actId="207"/>
          <ac:spMkLst>
            <pc:docMk/>
            <pc:sldMk cId="622798031" sldId="335"/>
            <ac:spMk id="4" creationId="{43DBA322-B9B1-4BD0-92BB-CC697651B370}"/>
          </ac:spMkLst>
        </pc:spChg>
        <pc:picChg chg="del mod">
          <ac:chgData name="庞 垚夫" userId="0f0109ef91b7223a" providerId="LiveId" clId="{47C9371D-2843-4189-8670-E52FC76F3D8E}" dt="2021-04-06T04:39:24.399" v="21" actId="21"/>
          <ac:picMkLst>
            <pc:docMk/>
            <pc:sldMk cId="622798031" sldId="335"/>
            <ac:picMk id="2" creationId="{70065E98-F1F0-4B8F-BFA5-3BCB03AD6143}"/>
          </ac:picMkLst>
        </pc:picChg>
        <pc:inkChg chg="add">
          <ac:chgData name="庞 垚夫" userId="0f0109ef91b7223a" providerId="LiveId" clId="{47C9371D-2843-4189-8670-E52FC76F3D8E}" dt="2021-04-06T21:16:52.207" v="406" actId="9405"/>
          <ac:inkMkLst>
            <pc:docMk/>
            <pc:sldMk cId="622798031" sldId="335"/>
            <ac:inkMk id="2" creationId="{BE855F8D-E767-4D6C-B3AB-8AF5157DBD05}"/>
          </ac:inkMkLst>
        </pc:inkChg>
        <pc:inkChg chg="add">
          <ac:chgData name="庞 垚夫" userId="0f0109ef91b7223a" providerId="LiveId" clId="{47C9371D-2843-4189-8670-E52FC76F3D8E}" dt="2021-04-06T21:16:56.691" v="407" actId="9405"/>
          <ac:inkMkLst>
            <pc:docMk/>
            <pc:sldMk cId="622798031" sldId="335"/>
            <ac:inkMk id="3" creationId="{2E226E53-47D6-483F-8AA1-394D6C38390D}"/>
          </ac:inkMkLst>
        </pc:inkChg>
        <pc:inkChg chg="add">
          <ac:chgData name="庞 垚夫" userId="0f0109ef91b7223a" providerId="LiveId" clId="{47C9371D-2843-4189-8670-E52FC76F3D8E}" dt="2021-04-06T21:17:07.396" v="408" actId="9405"/>
          <ac:inkMkLst>
            <pc:docMk/>
            <pc:sldMk cId="622798031" sldId="335"/>
            <ac:inkMk id="5" creationId="{B3D13D41-121A-482F-ACB7-C73AA3279A36}"/>
          </ac:inkMkLst>
        </pc:inkChg>
        <pc:inkChg chg="add">
          <ac:chgData name="庞 垚夫" userId="0f0109ef91b7223a" providerId="LiveId" clId="{47C9371D-2843-4189-8670-E52FC76F3D8E}" dt="2021-04-06T21:18:49.778" v="409" actId="9405"/>
          <ac:inkMkLst>
            <pc:docMk/>
            <pc:sldMk cId="622798031" sldId="335"/>
            <ac:inkMk id="6" creationId="{EBB521A1-A52E-482B-9571-0D6D5E075B7D}"/>
          </ac:inkMkLst>
        </pc:inkChg>
        <pc:inkChg chg="add">
          <ac:chgData name="庞 垚夫" userId="0f0109ef91b7223a" providerId="LiveId" clId="{47C9371D-2843-4189-8670-E52FC76F3D8E}" dt="2021-04-06T21:18:51.286" v="410" actId="9405"/>
          <ac:inkMkLst>
            <pc:docMk/>
            <pc:sldMk cId="622798031" sldId="335"/>
            <ac:inkMk id="7" creationId="{5BC9F778-8DCE-4D42-A411-D0E8455D220A}"/>
          </ac:inkMkLst>
        </pc:inkChg>
        <pc:inkChg chg="add">
          <ac:chgData name="庞 垚夫" userId="0f0109ef91b7223a" providerId="LiveId" clId="{47C9371D-2843-4189-8670-E52FC76F3D8E}" dt="2021-04-06T21:20:58.225" v="411" actId="9405"/>
          <ac:inkMkLst>
            <pc:docMk/>
            <pc:sldMk cId="622798031" sldId="335"/>
            <ac:inkMk id="8" creationId="{C4D9D016-EB90-438A-BB35-07E968D67F3A}"/>
          </ac:inkMkLst>
        </pc:inkChg>
      </pc:sldChg>
      <pc:sldChg chg="addSp modSp add mod">
        <pc:chgData name="庞 垚夫" userId="0f0109ef91b7223a" providerId="LiveId" clId="{47C9371D-2843-4189-8670-E52FC76F3D8E}" dt="2021-04-06T21:22:58.001" v="413" actId="9405"/>
        <pc:sldMkLst>
          <pc:docMk/>
          <pc:sldMk cId="1090437310" sldId="336"/>
        </pc:sldMkLst>
        <pc:spChg chg="mod">
          <ac:chgData name="庞 垚夫" userId="0f0109ef91b7223a" providerId="LiveId" clId="{47C9371D-2843-4189-8670-E52FC76F3D8E}" dt="2021-04-06T04:47:25.551" v="68" actId="207"/>
          <ac:spMkLst>
            <pc:docMk/>
            <pc:sldMk cId="1090437310" sldId="336"/>
            <ac:spMk id="4" creationId="{43DBA322-B9B1-4BD0-92BB-CC697651B370}"/>
          </ac:spMkLst>
        </pc:spChg>
        <pc:inkChg chg="add">
          <ac:chgData name="庞 垚夫" userId="0f0109ef91b7223a" providerId="LiveId" clId="{47C9371D-2843-4189-8670-E52FC76F3D8E}" dt="2021-04-06T21:22:38.201" v="412" actId="9405"/>
          <ac:inkMkLst>
            <pc:docMk/>
            <pc:sldMk cId="1090437310" sldId="336"/>
            <ac:inkMk id="2" creationId="{089808C4-6A7B-47DE-9C71-C3C76189E8D4}"/>
          </ac:inkMkLst>
        </pc:inkChg>
        <pc:inkChg chg="add">
          <ac:chgData name="庞 垚夫" userId="0f0109ef91b7223a" providerId="LiveId" clId="{47C9371D-2843-4189-8670-E52FC76F3D8E}" dt="2021-04-06T21:22:58.001" v="413" actId="9405"/>
          <ac:inkMkLst>
            <pc:docMk/>
            <pc:sldMk cId="1090437310" sldId="336"/>
            <ac:inkMk id="3" creationId="{4FDFBF99-69A6-446D-823A-EE4F5ED52D28}"/>
          </ac:inkMkLst>
        </pc:inkChg>
      </pc:sldChg>
      <pc:sldChg chg="modSp add mod">
        <pc:chgData name="庞 垚夫" userId="0f0109ef91b7223a" providerId="LiveId" clId="{47C9371D-2843-4189-8670-E52FC76F3D8E}" dt="2021-04-06T17:34:04.045" v="117" actId="20577"/>
        <pc:sldMkLst>
          <pc:docMk/>
          <pc:sldMk cId="3599934406" sldId="337"/>
        </pc:sldMkLst>
        <pc:spChg chg="mod">
          <ac:chgData name="庞 垚夫" userId="0f0109ef91b7223a" providerId="LiveId" clId="{47C9371D-2843-4189-8670-E52FC76F3D8E}" dt="2021-04-06T17:34:04.045" v="117" actId="20577"/>
          <ac:spMkLst>
            <pc:docMk/>
            <pc:sldMk cId="3599934406" sldId="337"/>
            <ac:spMk id="4" creationId="{43DBA322-B9B1-4BD0-92BB-CC697651B370}"/>
          </ac:spMkLst>
        </pc:spChg>
      </pc:sldChg>
      <pc:sldChg chg="addSp modSp new mod modAnim">
        <pc:chgData name="庞 垚夫" userId="0f0109ef91b7223a" providerId="LiveId" clId="{47C9371D-2843-4189-8670-E52FC76F3D8E}" dt="2021-04-06T05:49:58.070" v="89" actId="14100"/>
        <pc:sldMkLst>
          <pc:docMk/>
          <pc:sldMk cId="3068937101" sldId="338"/>
        </pc:sldMkLst>
        <pc:picChg chg="add mod">
          <ac:chgData name="庞 垚夫" userId="0f0109ef91b7223a" providerId="LiveId" clId="{47C9371D-2843-4189-8670-E52FC76F3D8E}" dt="2021-04-06T05:49:58.070" v="89" actId="14100"/>
          <ac:picMkLst>
            <pc:docMk/>
            <pc:sldMk cId="3068937101" sldId="338"/>
            <ac:picMk id="4" creationId="{3E267796-E408-4C70-83F7-93328A961D8F}"/>
          </ac:picMkLst>
        </pc:picChg>
      </pc:sldChg>
      <pc:sldChg chg="modSp add mod modAnim">
        <pc:chgData name="庞 垚夫" userId="0f0109ef91b7223a" providerId="LiveId" clId="{47C9371D-2843-4189-8670-E52FC76F3D8E}" dt="2021-04-06T18:00:19.079" v="255" actId="20577"/>
        <pc:sldMkLst>
          <pc:docMk/>
          <pc:sldMk cId="2206510950" sldId="339"/>
        </pc:sldMkLst>
        <pc:spChg chg="mod">
          <ac:chgData name="庞 垚夫" userId="0f0109ef91b7223a" providerId="LiveId" clId="{47C9371D-2843-4189-8670-E52FC76F3D8E}" dt="2021-04-06T18:00:13.492" v="253" actId="1076"/>
          <ac:spMkLst>
            <pc:docMk/>
            <pc:sldMk cId="2206510950" sldId="339"/>
            <ac:spMk id="3" creationId="{495327BF-FEB9-4911-B02C-A48E6BF10607}"/>
          </ac:spMkLst>
        </pc:spChg>
        <pc:spChg chg="mod">
          <ac:chgData name="庞 垚夫" userId="0f0109ef91b7223a" providerId="LiveId" clId="{47C9371D-2843-4189-8670-E52FC76F3D8E}" dt="2021-04-06T18:00:19.079" v="255" actId="20577"/>
          <ac:spMkLst>
            <pc:docMk/>
            <pc:sldMk cId="2206510950" sldId="339"/>
            <ac:spMk id="4" creationId="{DBBFF5F8-655F-4BFF-A302-DECDAAA79DC5}"/>
          </ac:spMkLst>
        </pc:spChg>
      </pc:sldChg>
      <pc:sldChg chg="delSp modSp add mod delAnim modAnim">
        <pc:chgData name="庞 垚夫" userId="0f0109ef91b7223a" providerId="LiveId" clId="{47C9371D-2843-4189-8670-E52FC76F3D8E}" dt="2021-04-08T16:46:00.802" v="865" actId="14100"/>
        <pc:sldMkLst>
          <pc:docMk/>
          <pc:sldMk cId="1047523933" sldId="340"/>
        </pc:sldMkLst>
        <pc:spChg chg="del mod">
          <ac:chgData name="庞 垚夫" userId="0f0109ef91b7223a" providerId="LiveId" clId="{47C9371D-2843-4189-8670-E52FC76F3D8E}" dt="2021-04-06T18:09:07.239" v="330"/>
          <ac:spMkLst>
            <pc:docMk/>
            <pc:sldMk cId="1047523933" sldId="340"/>
            <ac:spMk id="3" creationId="{C6CA7B6D-06F2-454C-95B8-D3DE311B3AA0}"/>
          </ac:spMkLst>
        </pc:spChg>
        <pc:spChg chg="mod">
          <ac:chgData name="庞 垚夫" userId="0f0109ef91b7223a" providerId="LiveId" clId="{47C9371D-2843-4189-8670-E52FC76F3D8E}" dt="2021-04-06T18:10:34.576" v="345" actId="1076"/>
          <ac:spMkLst>
            <pc:docMk/>
            <pc:sldMk cId="1047523933" sldId="340"/>
            <ac:spMk id="4" creationId="{6DC8A395-E84D-4FF8-8F29-C4A6F81F9259}"/>
          </ac:spMkLst>
        </pc:spChg>
        <pc:picChg chg="del mod">
          <ac:chgData name="庞 垚夫" userId="0f0109ef91b7223a" providerId="LiveId" clId="{47C9371D-2843-4189-8670-E52FC76F3D8E}" dt="2021-04-08T16:45:43.062" v="859" actId="21"/>
          <ac:picMkLst>
            <pc:docMk/>
            <pc:sldMk cId="1047523933" sldId="340"/>
            <ac:picMk id="2" creationId="{A5E59D71-71AF-475F-8D7D-F8D78DBBA890}"/>
          </ac:picMkLst>
        </pc:picChg>
        <pc:picChg chg="mod">
          <ac:chgData name="庞 垚夫" userId="0f0109ef91b7223a" providerId="LiveId" clId="{47C9371D-2843-4189-8670-E52FC76F3D8E}" dt="2021-04-08T16:46:00.802" v="865" actId="14100"/>
          <ac:picMkLst>
            <pc:docMk/>
            <pc:sldMk cId="1047523933" sldId="340"/>
            <ac:picMk id="5" creationId="{25623610-50A7-4CFC-ABC2-8190EF69A3D4}"/>
          </ac:picMkLst>
        </pc:picChg>
        <pc:picChg chg="del">
          <ac:chgData name="庞 垚夫" userId="0f0109ef91b7223a" providerId="LiveId" clId="{47C9371D-2843-4189-8670-E52FC76F3D8E}" dt="2021-04-08T16:45:29.407" v="856" actId="21"/>
          <ac:picMkLst>
            <pc:docMk/>
            <pc:sldMk cId="1047523933" sldId="340"/>
            <ac:picMk id="6" creationId="{6E32C43F-DE69-4863-850D-85432D549A08}"/>
          </ac:picMkLst>
        </pc:picChg>
      </pc:sldChg>
      <pc:sldChg chg="modSp add del setBg">
        <pc:chgData name="庞 垚夫" userId="0f0109ef91b7223a" providerId="LiveId" clId="{47C9371D-2843-4189-8670-E52FC76F3D8E}" dt="2021-04-07T16:33:53.332" v="657"/>
        <pc:sldMkLst>
          <pc:docMk/>
          <pc:sldMk cId="1995277765" sldId="341"/>
        </pc:sldMkLst>
        <pc:picChg chg="mod">
          <ac:chgData name="庞 垚夫" userId="0f0109ef91b7223a" providerId="LiveId" clId="{47C9371D-2843-4189-8670-E52FC76F3D8E}" dt="2021-04-07T16:33:52.468" v="656" actId="14100"/>
          <ac:picMkLst>
            <pc:docMk/>
            <pc:sldMk cId="1995277765" sldId="341"/>
            <ac:picMk id="4098" creationId="{72926F73-8881-4864-9EC0-F391F7E2BAF5}"/>
          </ac:picMkLst>
        </pc:picChg>
      </pc:sldChg>
      <pc:sldChg chg="new del">
        <pc:chgData name="庞 垚夫" userId="0f0109ef91b7223a" providerId="LiveId" clId="{47C9371D-2843-4189-8670-E52FC76F3D8E}" dt="2021-04-13T05:01:04.731" v="914" actId="2696"/>
        <pc:sldMkLst>
          <pc:docMk/>
          <pc:sldMk cId="2204559005" sldId="341"/>
        </pc:sldMkLst>
      </pc:sldChg>
      <pc:sldChg chg="addSp delSp modSp add mod ord delAnim modAnim">
        <pc:chgData name="庞 垚夫" userId="0f0109ef91b7223a" providerId="LiveId" clId="{47C9371D-2843-4189-8670-E52FC76F3D8E}" dt="2021-04-13T06:24:05.961" v="1329" actId="1076"/>
        <pc:sldMkLst>
          <pc:docMk/>
          <pc:sldMk cId="677012833" sldId="342"/>
        </pc:sldMkLst>
        <pc:spChg chg="mod">
          <ac:chgData name="庞 垚夫" userId="0f0109ef91b7223a" providerId="LiveId" clId="{47C9371D-2843-4189-8670-E52FC76F3D8E}" dt="2021-04-13T05:13:59.283" v="1022" actId="20577"/>
          <ac:spMkLst>
            <pc:docMk/>
            <pc:sldMk cId="677012833" sldId="342"/>
            <ac:spMk id="3" creationId="{A6E8C734-5436-470D-ABC2-CF8F75BCF831}"/>
          </ac:spMkLst>
        </pc:spChg>
        <pc:spChg chg="del mod">
          <ac:chgData name="庞 垚夫" userId="0f0109ef91b7223a" providerId="LiveId" clId="{47C9371D-2843-4189-8670-E52FC76F3D8E}" dt="2021-04-13T05:13:37.937" v="1015" actId="21"/>
          <ac:spMkLst>
            <pc:docMk/>
            <pc:sldMk cId="677012833" sldId="342"/>
            <ac:spMk id="631" creationId="{00000000-0000-0000-0000-000000000000}"/>
          </ac:spMkLst>
        </pc:spChg>
        <pc:picChg chg="del">
          <ac:chgData name="庞 垚夫" userId="0f0109ef91b7223a" providerId="LiveId" clId="{47C9371D-2843-4189-8670-E52FC76F3D8E}" dt="2021-04-13T05:01:38.229" v="927" actId="21"/>
          <ac:picMkLst>
            <pc:docMk/>
            <pc:sldMk cId="677012833" sldId="342"/>
            <ac:picMk id="5" creationId="{16F90635-7DFF-4F83-88AE-A2F9AE7DF7B5}"/>
          </ac:picMkLst>
        </pc:picChg>
        <pc:picChg chg="add del mod">
          <ac:chgData name="庞 垚夫" userId="0f0109ef91b7223a" providerId="LiveId" clId="{47C9371D-2843-4189-8670-E52FC76F3D8E}" dt="2021-04-13T06:23:56.003" v="1324" actId="21"/>
          <ac:picMkLst>
            <pc:docMk/>
            <pc:sldMk cId="677012833" sldId="342"/>
            <ac:picMk id="6" creationId="{54C7F243-6E80-4ADA-8974-87C4FD78A2ED}"/>
          </ac:picMkLst>
        </pc:picChg>
        <pc:picChg chg="add mod">
          <ac:chgData name="庞 垚夫" userId="0f0109ef91b7223a" providerId="LiveId" clId="{47C9371D-2843-4189-8670-E52FC76F3D8E}" dt="2021-04-13T06:24:05.961" v="1329" actId="1076"/>
          <ac:picMkLst>
            <pc:docMk/>
            <pc:sldMk cId="677012833" sldId="342"/>
            <ac:picMk id="3074" creationId="{45323BCA-BAEB-4A1F-99BA-566AFA40430E}"/>
          </ac:picMkLst>
        </pc:picChg>
      </pc:sldChg>
      <pc:sldChg chg="modSp add del setBg">
        <pc:chgData name="庞 垚夫" userId="0f0109ef91b7223a" providerId="LiveId" clId="{47C9371D-2843-4189-8670-E52FC76F3D8E}" dt="2021-04-07T16:33:48.633" v="654"/>
        <pc:sldMkLst>
          <pc:docMk/>
          <pc:sldMk cId="2975893750" sldId="342"/>
        </pc:sldMkLst>
        <pc:picChg chg="mod">
          <ac:chgData name="庞 垚夫" userId="0f0109ef91b7223a" providerId="LiveId" clId="{47C9371D-2843-4189-8670-E52FC76F3D8E}" dt="2021-04-07T16:33:47.473" v="653" actId="1076"/>
          <ac:picMkLst>
            <pc:docMk/>
            <pc:sldMk cId="2975893750" sldId="342"/>
            <ac:picMk id="4098" creationId="{72926F73-8881-4864-9EC0-F391F7E2BAF5}"/>
          </ac:picMkLst>
        </pc:picChg>
      </pc:sldChg>
      <pc:sldChg chg="addSp delSp modSp add mod ord delAnim modAnim">
        <pc:chgData name="庞 垚夫" userId="0f0109ef91b7223a" providerId="LiveId" clId="{47C9371D-2843-4189-8670-E52FC76F3D8E}" dt="2021-04-13T06:22:14.258" v="1323"/>
        <pc:sldMkLst>
          <pc:docMk/>
          <pc:sldMk cId="968727435" sldId="343"/>
        </pc:sldMkLst>
        <pc:spChg chg="add del mod">
          <ac:chgData name="庞 垚夫" userId="0f0109ef91b7223a" providerId="LiveId" clId="{47C9371D-2843-4189-8670-E52FC76F3D8E}" dt="2021-04-13T06:21:29.192" v="1316" actId="21"/>
          <ac:spMkLst>
            <pc:docMk/>
            <pc:sldMk cId="968727435" sldId="343"/>
            <ac:spMk id="5" creationId="{8656CDBC-6C6D-40F1-83D4-698AF5DD3B48}"/>
          </ac:spMkLst>
        </pc:spChg>
        <pc:spChg chg="add del mod">
          <ac:chgData name="庞 垚夫" userId="0f0109ef91b7223a" providerId="LiveId" clId="{47C9371D-2843-4189-8670-E52FC76F3D8E}" dt="2021-04-13T06:21:56.193" v="1321" actId="21"/>
          <ac:spMkLst>
            <pc:docMk/>
            <pc:sldMk cId="968727435" sldId="343"/>
            <ac:spMk id="6" creationId="{F243A5CD-4380-469F-908C-EE5AD8739DA5}"/>
          </ac:spMkLst>
        </pc:spChg>
        <pc:spChg chg="add mod">
          <ac:chgData name="庞 垚夫" userId="0f0109ef91b7223a" providerId="LiveId" clId="{47C9371D-2843-4189-8670-E52FC76F3D8E}" dt="2021-04-13T06:22:06.807" v="1322" actId="1076"/>
          <ac:spMkLst>
            <pc:docMk/>
            <pc:sldMk cId="968727435" sldId="343"/>
            <ac:spMk id="9" creationId="{03C2436E-5D56-4A06-921F-E21064D5C869}"/>
          </ac:spMkLst>
        </pc:spChg>
        <pc:spChg chg="del">
          <ac:chgData name="庞 垚夫" userId="0f0109ef91b7223a" providerId="LiveId" clId="{47C9371D-2843-4189-8670-E52FC76F3D8E}" dt="2021-04-13T05:31:30.135" v="1089" actId="21"/>
          <ac:spMkLst>
            <pc:docMk/>
            <pc:sldMk cId="968727435" sldId="343"/>
            <ac:spMk id="631" creationId="{00000000-0000-0000-0000-000000000000}"/>
          </ac:spMkLst>
        </pc:spChg>
        <pc:picChg chg="add mod">
          <ac:chgData name="庞 垚夫" userId="0f0109ef91b7223a" providerId="LiveId" clId="{47C9371D-2843-4189-8670-E52FC76F3D8E}" dt="2021-04-13T06:11:25.480" v="1308" actId="1076"/>
          <ac:picMkLst>
            <pc:docMk/>
            <pc:sldMk cId="968727435" sldId="343"/>
            <ac:picMk id="7" creationId="{F94E1146-519A-476A-9B5D-89976CB01F10}"/>
          </ac:picMkLst>
        </pc:picChg>
        <pc:picChg chg="add del mod">
          <ac:chgData name="庞 垚夫" userId="0f0109ef91b7223a" providerId="LiveId" clId="{47C9371D-2843-4189-8670-E52FC76F3D8E}" dt="2021-04-13T06:09:15.584" v="1288" actId="21"/>
          <ac:picMkLst>
            <pc:docMk/>
            <pc:sldMk cId="968727435" sldId="343"/>
            <ac:picMk id="5122" creationId="{86151C67-5E72-4C9D-8900-1F5B17214CC9}"/>
          </ac:picMkLst>
        </pc:picChg>
      </pc:sldChg>
      <pc:sldChg chg="addSp delSp modSp add mod delAnim modAnim">
        <pc:chgData name="庞 垚夫" userId="0f0109ef91b7223a" providerId="LiveId" clId="{47C9371D-2843-4189-8670-E52FC76F3D8E}" dt="2021-04-13T16:45:10.184" v="1395" actId="20577"/>
        <pc:sldMkLst>
          <pc:docMk/>
          <pc:sldMk cId="2588519317" sldId="344"/>
        </pc:sldMkLst>
        <pc:spChg chg="add mod">
          <ac:chgData name="庞 垚夫" userId="0f0109ef91b7223a" providerId="LiveId" clId="{47C9371D-2843-4189-8670-E52FC76F3D8E}" dt="2021-04-13T16:45:10.184" v="1395" actId="20577"/>
          <ac:spMkLst>
            <pc:docMk/>
            <pc:sldMk cId="2588519317" sldId="344"/>
            <ac:spMk id="5" creationId="{1139BEFA-D861-48B8-A9B3-CA47197E35BB}"/>
          </ac:spMkLst>
        </pc:spChg>
        <pc:spChg chg="del">
          <ac:chgData name="庞 垚夫" userId="0f0109ef91b7223a" providerId="LiveId" clId="{47C9371D-2843-4189-8670-E52FC76F3D8E}" dt="2021-04-13T05:35:54.808" v="1114" actId="21"/>
          <ac:spMkLst>
            <pc:docMk/>
            <pc:sldMk cId="2588519317" sldId="344"/>
            <ac:spMk id="631" creationId="{00000000-0000-0000-0000-000000000000}"/>
          </ac:spMkLst>
        </pc:spChg>
      </pc:sldChg>
      <pc:sldChg chg="modSp add mod ord modAnim">
        <pc:chgData name="庞 垚夫" userId="0f0109ef91b7223a" providerId="LiveId" clId="{47C9371D-2843-4189-8670-E52FC76F3D8E}" dt="2021-04-13T16:53:03.523" v="1459" actId="20577"/>
        <pc:sldMkLst>
          <pc:docMk/>
          <pc:sldMk cId="695834156" sldId="345"/>
        </pc:sldMkLst>
        <pc:spChg chg="mod">
          <ac:chgData name="庞 垚夫" userId="0f0109ef91b7223a" providerId="LiveId" clId="{47C9371D-2843-4189-8670-E52FC76F3D8E}" dt="2021-04-13T16:53:03.523" v="1459" actId="20577"/>
          <ac:spMkLst>
            <pc:docMk/>
            <pc:sldMk cId="695834156" sldId="345"/>
            <ac:spMk id="3" creationId="{A6E8C734-5436-470D-ABC2-CF8F75BCF831}"/>
          </ac:spMkLst>
        </pc:spChg>
        <pc:spChg chg="mod">
          <ac:chgData name="庞 垚夫" userId="0f0109ef91b7223a" providerId="LiveId" clId="{47C9371D-2843-4189-8670-E52FC76F3D8E}" dt="2021-04-13T05:25:24.133" v="1045" actId="20577"/>
          <ac:spMkLst>
            <pc:docMk/>
            <pc:sldMk cId="695834156" sldId="345"/>
            <ac:spMk id="631" creationId="{00000000-0000-0000-0000-000000000000}"/>
          </ac:spMkLst>
        </pc:spChg>
      </pc:sldChg>
      <pc:sldChg chg="modSp add mod">
        <pc:chgData name="庞 垚夫" userId="0f0109ef91b7223a" providerId="LiveId" clId="{47C9371D-2843-4189-8670-E52FC76F3D8E}" dt="2021-04-13T16:47:58.161" v="1408" actId="20577"/>
        <pc:sldMkLst>
          <pc:docMk/>
          <pc:sldMk cId="2930322222" sldId="346"/>
        </pc:sldMkLst>
        <pc:spChg chg="mod">
          <ac:chgData name="庞 垚夫" userId="0f0109ef91b7223a" providerId="LiveId" clId="{47C9371D-2843-4189-8670-E52FC76F3D8E}" dt="2021-04-13T16:47:58.161" v="1408" actId="20577"/>
          <ac:spMkLst>
            <pc:docMk/>
            <pc:sldMk cId="2930322222" sldId="346"/>
            <ac:spMk id="5" creationId="{1139BEFA-D861-48B8-A9B3-CA47197E35BB}"/>
          </ac:spMkLst>
        </pc:spChg>
        <pc:spChg chg="mod">
          <ac:chgData name="庞 垚夫" userId="0f0109ef91b7223a" providerId="LiveId" clId="{47C9371D-2843-4189-8670-E52FC76F3D8E}" dt="2021-04-13T05:40:32.728" v="1153"/>
          <ac:spMkLst>
            <pc:docMk/>
            <pc:sldMk cId="2930322222" sldId="346"/>
            <ac:spMk id="631" creationId="{00000000-0000-0000-0000-000000000000}"/>
          </ac:spMkLst>
        </pc:spChg>
      </pc:sldChg>
      <pc:sldChg chg="addSp modSp add">
        <pc:chgData name="庞 垚夫" userId="0f0109ef91b7223a" providerId="LiveId" clId="{47C9371D-2843-4189-8670-E52FC76F3D8E}" dt="2021-04-13T05:42:40.346" v="1159" actId="14100"/>
        <pc:sldMkLst>
          <pc:docMk/>
          <pc:sldMk cId="3374237930" sldId="347"/>
        </pc:sldMkLst>
        <pc:spChg chg="mod">
          <ac:chgData name="庞 垚夫" userId="0f0109ef91b7223a" providerId="LiveId" clId="{47C9371D-2843-4189-8670-E52FC76F3D8E}" dt="2021-04-13T05:42:40.346" v="1159" actId="14100"/>
          <ac:spMkLst>
            <pc:docMk/>
            <pc:sldMk cId="3374237930" sldId="347"/>
            <ac:spMk id="3" creationId="{A6E8C734-5436-470D-ABC2-CF8F75BCF831}"/>
          </ac:spMkLst>
        </pc:spChg>
        <pc:picChg chg="add mod">
          <ac:chgData name="庞 垚夫" userId="0f0109ef91b7223a" providerId="LiveId" clId="{47C9371D-2843-4189-8670-E52FC76F3D8E}" dt="2021-04-13T05:42:40.346" v="1159" actId="14100"/>
          <ac:picMkLst>
            <pc:docMk/>
            <pc:sldMk cId="3374237930" sldId="347"/>
            <ac:picMk id="2050" creationId="{3DF8C4FF-1C5E-40F3-9544-34B9083163C1}"/>
          </ac:picMkLst>
        </pc:picChg>
      </pc:sldChg>
      <pc:sldChg chg="addSp modSp add ord">
        <pc:chgData name="庞 垚夫" userId="0f0109ef91b7223a" providerId="LiveId" clId="{47C9371D-2843-4189-8670-E52FC76F3D8E}" dt="2021-04-13T05:43:55.540" v="1166" actId="14100"/>
        <pc:sldMkLst>
          <pc:docMk/>
          <pc:sldMk cId="2623913350" sldId="348"/>
        </pc:sldMkLst>
        <pc:spChg chg="mod">
          <ac:chgData name="庞 垚夫" userId="0f0109ef91b7223a" providerId="LiveId" clId="{47C9371D-2843-4189-8670-E52FC76F3D8E}" dt="2021-04-13T05:43:55.540" v="1166" actId="14100"/>
          <ac:spMkLst>
            <pc:docMk/>
            <pc:sldMk cId="2623913350" sldId="348"/>
            <ac:spMk id="3" creationId="{A6E8C734-5436-470D-ABC2-CF8F75BCF831}"/>
          </ac:spMkLst>
        </pc:spChg>
        <pc:picChg chg="add mod">
          <ac:chgData name="庞 垚夫" userId="0f0109ef91b7223a" providerId="LiveId" clId="{47C9371D-2843-4189-8670-E52FC76F3D8E}" dt="2021-04-13T05:43:55.540" v="1166" actId="14100"/>
          <ac:picMkLst>
            <pc:docMk/>
            <pc:sldMk cId="2623913350" sldId="348"/>
            <ac:picMk id="4098" creationId="{AD215850-CD54-45C8-AE80-EE909A5611AB}"/>
          </ac:picMkLst>
        </pc:picChg>
      </pc:sldChg>
      <pc:sldChg chg="addSp delSp modSp add mod modAnim">
        <pc:chgData name="庞 垚夫" userId="0f0109ef91b7223a" providerId="LiveId" clId="{47C9371D-2843-4189-8670-E52FC76F3D8E}" dt="2021-04-13T16:51:17.108" v="1441" actId="20577"/>
        <pc:sldMkLst>
          <pc:docMk/>
          <pc:sldMk cId="3205458662" sldId="349"/>
        </pc:sldMkLst>
        <pc:spChg chg="del">
          <ac:chgData name="庞 垚夫" userId="0f0109ef91b7223a" providerId="LiveId" clId="{47C9371D-2843-4189-8670-E52FC76F3D8E}" dt="2021-04-13T05:55:53.217" v="1184" actId="21"/>
          <ac:spMkLst>
            <pc:docMk/>
            <pc:sldMk cId="3205458662" sldId="349"/>
            <ac:spMk id="5" creationId="{1139BEFA-D861-48B8-A9B3-CA47197E35BB}"/>
          </ac:spMkLst>
        </pc:spChg>
        <pc:spChg chg="add mod">
          <ac:chgData name="庞 垚夫" userId="0f0109ef91b7223a" providerId="LiveId" clId="{47C9371D-2843-4189-8670-E52FC76F3D8E}" dt="2021-04-13T16:51:17.108" v="1441" actId="20577"/>
          <ac:spMkLst>
            <pc:docMk/>
            <pc:sldMk cId="3205458662" sldId="349"/>
            <ac:spMk id="7" creationId="{206F3B83-EEC3-45C5-9D6F-408DA3657BF0}"/>
          </ac:spMkLst>
        </pc:spChg>
        <pc:picChg chg="add mod">
          <ac:chgData name="庞 垚夫" userId="0f0109ef91b7223a" providerId="LiveId" clId="{47C9371D-2843-4189-8670-E52FC76F3D8E}" dt="2021-04-13T05:56:08.698" v="1188" actId="1076"/>
          <ac:picMkLst>
            <pc:docMk/>
            <pc:sldMk cId="3205458662" sldId="349"/>
            <ac:picMk id="6" creationId="{D60AB883-AED8-448D-AE26-426F17CC589F}"/>
          </ac:picMkLst>
        </pc:picChg>
      </pc:sldChg>
      <pc:sldChg chg="addSp delSp modSp add mod delAnim modAnim">
        <pc:chgData name="庞 垚夫" userId="0f0109ef91b7223a" providerId="LiveId" clId="{47C9371D-2843-4189-8670-E52FC76F3D8E}" dt="2021-04-13T16:54:40.648" v="1472" actId="20577"/>
        <pc:sldMkLst>
          <pc:docMk/>
          <pc:sldMk cId="1791205997" sldId="350"/>
        </pc:sldMkLst>
        <pc:spChg chg="del">
          <ac:chgData name="庞 垚夫" userId="0f0109ef91b7223a" providerId="LiveId" clId="{47C9371D-2843-4189-8670-E52FC76F3D8E}" dt="2021-04-13T06:00:46.684" v="1208" actId="21"/>
          <ac:spMkLst>
            <pc:docMk/>
            <pc:sldMk cId="1791205997" sldId="350"/>
            <ac:spMk id="5" creationId="{1139BEFA-D861-48B8-A9B3-CA47197E35BB}"/>
          </ac:spMkLst>
        </pc:spChg>
        <pc:spChg chg="add mod">
          <ac:chgData name="庞 垚夫" userId="0f0109ef91b7223a" providerId="LiveId" clId="{47C9371D-2843-4189-8670-E52FC76F3D8E}" dt="2021-04-13T16:54:40.648" v="1472" actId="20577"/>
          <ac:spMkLst>
            <pc:docMk/>
            <pc:sldMk cId="1791205997" sldId="350"/>
            <ac:spMk id="6" creationId="{5EDB0E65-F7BA-4C73-B46C-968E235049C3}"/>
          </ac:spMkLst>
        </pc:spChg>
        <pc:spChg chg="del">
          <ac:chgData name="庞 垚夫" userId="0f0109ef91b7223a" providerId="LiveId" clId="{47C9371D-2843-4189-8670-E52FC76F3D8E}" dt="2021-04-13T05:59:58.393" v="1202" actId="21"/>
          <ac:spMkLst>
            <pc:docMk/>
            <pc:sldMk cId="1791205997" sldId="350"/>
            <ac:spMk id="631" creationId="{00000000-0000-0000-0000-000000000000}"/>
          </ac:spMkLst>
        </pc:spChg>
      </pc:sldChg>
      <pc:sldChg chg="addSp modSp add mod modAnim">
        <pc:chgData name="庞 垚夫" userId="0f0109ef91b7223a" providerId="LiveId" clId="{47C9371D-2843-4189-8670-E52FC76F3D8E}" dt="2021-04-13T06:18:42.261" v="1315" actId="14100"/>
        <pc:sldMkLst>
          <pc:docMk/>
          <pc:sldMk cId="1142722405" sldId="351"/>
        </pc:sldMkLst>
        <pc:picChg chg="add mod">
          <ac:chgData name="庞 垚夫" userId="0f0109ef91b7223a" providerId="LiveId" clId="{47C9371D-2843-4189-8670-E52FC76F3D8E}" dt="2021-04-13T06:18:42.261" v="1315" actId="14100"/>
          <ac:picMkLst>
            <pc:docMk/>
            <pc:sldMk cId="1142722405" sldId="351"/>
            <ac:picMk id="2" creationId="{584BA699-5C86-4380-9D9A-6A216161ACFC}"/>
          </ac:picMkLst>
        </pc:picChg>
      </pc:sldChg>
      <pc:sldChg chg="add">
        <pc:chgData name="庞 垚夫" userId="0f0109ef91b7223a" providerId="LiveId" clId="{47C9371D-2843-4189-8670-E52FC76F3D8E}" dt="2021-04-13T05:50:15.056" v="1175" actId="2890"/>
        <pc:sldMkLst>
          <pc:docMk/>
          <pc:sldMk cId="3077158773" sldId="352"/>
        </pc:sldMkLst>
      </pc:sldChg>
      <pc:sldChg chg="add">
        <pc:chgData name="庞 垚夫" userId="0f0109ef91b7223a" providerId="LiveId" clId="{47C9371D-2843-4189-8670-E52FC76F3D8E}" dt="2021-04-13T05:50:15.374" v="1176" actId="2890"/>
        <pc:sldMkLst>
          <pc:docMk/>
          <pc:sldMk cId="1898438258" sldId="353"/>
        </pc:sldMkLst>
      </pc:sldChg>
      <pc:sldChg chg="add">
        <pc:chgData name="庞 垚夫" userId="0f0109ef91b7223a" providerId="LiveId" clId="{47C9371D-2843-4189-8670-E52FC76F3D8E}" dt="2021-04-13T06:08:24.794" v="1277" actId="2890"/>
        <pc:sldMkLst>
          <pc:docMk/>
          <pc:sldMk cId="3733736203" sldId="354"/>
        </pc:sldMkLst>
      </pc:sldChg>
      <pc:sldChg chg="addSp delSp modSp add mod ord delAnim modAnim">
        <pc:chgData name="庞 垚夫" userId="0f0109ef91b7223a" providerId="LiveId" clId="{47C9371D-2843-4189-8670-E52FC76F3D8E}" dt="2021-04-13T20:11:14.893" v="1712"/>
        <pc:sldMkLst>
          <pc:docMk/>
          <pc:sldMk cId="3092950396" sldId="355"/>
        </pc:sldMkLst>
        <pc:spChg chg="del mod">
          <ac:chgData name="庞 垚夫" userId="0f0109ef91b7223a" providerId="LiveId" clId="{47C9371D-2843-4189-8670-E52FC76F3D8E}" dt="2021-04-13T20:09:31.763" v="1693"/>
          <ac:spMkLst>
            <pc:docMk/>
            <pc:sldMk cId="3092950396" sldId="355"/>
            <ac:spMk id="3" creationId="{93BC7A02-31FB-4E60-83B9-C9B9139FCF75}"/>
          </ac:spMkLst>
        </pc:spChg>
        <pc:spChg chg="add mod">
          <ac:chgData name="庞 垚夫" userId="0f0109ef91b7223a" providerId="LiveId" clId="{47C9371D-2843-4189-8670-E52FC76F3D8E}" dt="2021-04-13T20:11:00.777" v="1709" actId="1076"/>
          <ac:spMkLst>
            <pc:docMk/>
            <pc:sldMk cId="3092950396" sldId="355"/>
            <ac:spMk id="8" creationId="{5EC20DA0-861D-404D-AA47-C9478379520E}"/>
          </ac:spMkLst>
        </pc:spChg>
        <pc:picChg chg="del">
          <ac:chgData name="庞 垚夫" userId="0f0109ef91b7223a" providerId="LiveId" clId="{47C9371D-2843-4189-8670-E52FC76F3D8E}" dt="2021-04-13T20:09:45.765" v="1697" actId="21"/>
          <ac:picMkLst>
            <pc:docMk/>
            <pc:sldMk cId="3092950396" sldId="355"/>
            <ac:picMk id="2" creationId="{45FDE5D2-BD9D-4AD2-B4C7-5B172CC36DF5}"/>
          </ac:picMkLst>
        </pc:picChg>
        <pc:picChg chg="mod">
          <ac:chgData name="庞 垚夫" userId="0f0109ef91b7223a" providerId="LiveId" clId="{47C9371D-2843-4189-8670-E52FC76F3D8E}" dt="2021-04-13T20:11:05.375" v="1711" actId="14100"/>
          <ac:picMkLst>
            <pc:docMk/>
            <pc:sldMk cId="3092950396" sldId="355"/>
            <ac:picMk id="5" creationId="{B2F52BF3-3D93-4A96-9A98-85A81AD8C9D1}"/>
          </ac:picMkLst>
        </pc:picChg>
        <pc:picChg chg="del">
          <ac:chgData name="庞 垚夫" userId="0f0109ef91b7223a" providerId="LiveId" clId="{47C9371D-2843-4189-8670-E52FC76F3D8E}" dt="2021-04-13T20:09:31.744" v="1691" actId="21"/>
          <ac:picMkLst>
            <pc:docMk/>
            <pc:sldMk cId="3092950396" sldId="355"/>
            <ac:picMk id="6" creationId="{69E0BD20-B8E9-47C5-9D16-5CB6EB412903}"/>
          </ac:picMkLst>
        </pc:picChg>
      </pc:sldChg>
      <pc:sldChg chg="addSp modSp add mod ord">
        <pc:chgData name="庞 垚夫" userId="0f0109ef91b7223a" providerId="LiveId" clId="{47C9371D-2843-4189-8670-E52FC76F3D8E}" dt="2021-04-13T20:52:24.588" v="1895" actId="1076"/>
        <pc:sldMkLst>
          <pc:docMk/>
          <pc:sldMk cId="2517743695" sldId="356"/>
        </pc:sldMkLst>
        <pc:spChg chg="add mod">
          <ac:chgData name="庞 垚夫" userId="0f0109ef91b7223a" providerId="LiveId" clId="{47C9371D-2843-4189-8670-E52FC76F3D8E}" dt="2021-04-13T20:52:24.588" v="1895" actId="1076"/>
          <ac:spMkLst>
            <pc:docMk/>
            <pc:sldMk cId="2517743695" sldId="356"/>
            <ac:spMk id="6" creationId="{0B21FF8A-E2CB-4B7A-8C57-60A8037634CF}"/>
          </ac:spMkLst>
        </pc:spChg>
        <pc:spChg chg="mod">
          <ac:chgData name="庞 垚夫" userId="0f0109ef91b7223a" providerId="LiveId" clId="{47C9371D-2843-4189-8670-E52FC76F3D8E}" dt="2021-04-13T20:51:35.329" v="1886" actId="1076"/>
          <ac:spMkLst>
            <pc:docMk/>
            <pc:sldMk cId="2517743695" sldId="356"/>
            <ac:spMk id="631" creationId="{00000000-0000-0000-0000-000000000000}"/>
          </ac:spMkLst>
        </pc:spChg>
        <pc:picChg chg="mod">
          <ac:chgData name="庞 垚夫" userId="0f0109ef91b7223a" providerId="LiveId" clId="{47C9371D-2843-4189-8670-E52FC76F3D8E}" dt="2021-04-13T20:52:00.208" v="1892" actId="14100"/>
          <ac:picMkLst>
            <pc:docMk/>
            <pc:sldMk cId="2517743695" sldId="356"/>
            <ac:picMk id="5" creationId="{F3D522C7-9F9F-46B3-82BB-8E56910E7276}"/>
          </ac:picMkLst>
        </pc:picChg>
      </pc:sldChg>
      <pc:sldChg chg="addSp delSp modSp add mod ord modClrScheme delAnim chgLayout">
        <pc:chgData name="庞 垚夫" userId="0f0109ef91b7223a" providerId="LiveId" clId="{47C9371D-2843-4189-8670-E52FC76F3D8E}" dt="2021-04-16T16:44:41.352" v="3020" actId="14100"/>
        <pc:sldMkLst>
          <pc:docMk/>
          <pc:sldMk cId="4115638627" sldId="357"/>
        </pc:sldMkLst>
        <pc:spChg chg="add mod">
          <ac:chgData name="庞 垚夫" userId="0f0109ef91b7223a" providerId="LiveId" clId="{47C9371D-2843-4189-8670-E52FC76F3D8E}" dt="2021-04-16T16:39:36.174" v="2970" actId="20577"/>
          <ac:spMkLst>
            <pc:docMk/>
            <pc:sldMk cId="4115638627" sldId="357"/>
            <ac:spMk id="5" creationId="{DDBABA9B-FBD2-42E6-9442-82DA40E3ED9D}"/>
          </ac:spMkLst>
        </pc:spChg>
        <pc:spChg chg="mod ord">
          <ac:chgData name="庞 垚夫" userId="0f0109ef91b7223a" providerId="LiveId" clId="{47C9371D-2843-4189-8670-E52FC76F3D8E}" dt="2021-04-15T20:00:51.857" v="2424" actId="700"/>
          <ac:spMkLst>
            <pc:docMk/>
            <pc:sldMk cId="4115638627" sldId="357"/>
            <ac:spMk id="631" creationId="{00000000-0000-0000-0000-000000000000}"/>
          </ac:spMkLst>
        </pc:spChg>
        <pc:picChg chg="add del mod">
          <ac:chgData name="庞 垚夫" userId="0f0109ef91b7223a" providerId="LiveId" clId="{47C9371D-2843-4189-8670-E52FC76F3D8E}" dt="2021-04-16T16:44:28.190" v="3017" actId="21"/>
          <ac:picMkLst>
            <pc:docMk/>
            <pc:sldMk cId="4115638627" sldId="357"/>
            <ac:picMk id="4" creationId="{D9CDBDB3-7F5A-46CE-B128-CF74B9D3D1E8}"/>
          </ac:picMkLst>
        </pc:picChg>
        <pc:picChg chg="del mod">
          <ac:chgData name="庞 垚夫" userId="0f0109ef91b7223a" providerId="LiveId" clId="{47C9371D-2843-4189-8670-E52FC76F3D8E}" dt="2021-04-13T21:02:12.667" v="2000" actId="21"/>
          <ac:picMkLst>
            <pc:docMk/>
            <pc:sldMk cId="4115638627" sldId="357"/>
            <ac:picMk id="6" creationId="{A76C71D7-FA3F-410D-8688-498E68DDF823}"/>
          </ac:picMkLst>
        </pc:picChg>
        <pc:picChg chg="add mod">
          <ac:chgData name="庞 垚夫" userId="0f0109ef91b7223a" providerId="LiveId" clId="{47C9371D-2843-4189-8670-E52FC76F3D8E}" dt="2021-04-16T16:44:41.352" v="3020" actId="14100"/>
          <ac:picMkLst>
            <pc:docMk/>
            <pc:sldMk cId="4115638627" sldId="357"/>
            <ac:picMk id="6" creationId="{FCC52D85-6CAC-4DDD-87B3-32B72B1AB770}"/>
          </ac:picMkLst>
        </pc:picChg>
      </pc:sldChg>
      <pc:sldChg chg="addSp modSp new del mod">
        <pc:chgData name="庞 垚夫" userId="0f0109ef91b7223a" providerId="LiveId" clId="{47C9371D-2843-4189-8670-E52FC76F3D8E}" dt="2021-04-14T17:50:12.088" v="2246" actId="2696"/>
        <pc:sldMkLst>
          <pc:docMk/>
          <pc:sldMk cId="1272590188" sldId="358"/>
        </pc:sldMkLst>
        <pc:picChg chg="add mod">
          <ac:chgData name="庞 垚夫" userId="0f0109ef91b7223a" providerId="LiveId" clId="{47C9371D-2843-4189-8670-E52FC76F3D8E}" dt="2021-04-14T17:48:17.784" v="2241" actId="14100"/>
          <ac:picMkLst>
            <pc:docMk/>
            <pc:sldMk cId="1272590188" sldId="358"/>
            <ac:picMk id="5" creationId="{1B67C19D-310B-49D5-9D6F-6CABA8B4B595}"/>
          </ac:picMkLst>
        </pc:picChg>
      </pc:sldChg>
      <pc:sldChg chg="addSp modSp new mod">
        <pc:chgData name="庞 垚夫" userId="0f0109ef91b7223a" providerId="LiveId" clId="{47C9371D-2843-4189-8670-E52FC76F3D8E}" dt="2021-04-14T17:49:57.169" v="2245" actId="14100"/>
        <pc:sldMkLst>
          <pc:docMk/>
          <pc:sldMk cId="3438155498" sldId="359"/>
        </pc:sldMkLst>
        <pc:picChg chg="add mod">
          <ac:chgData name="庞 垚夫" userId="0f0109ef91b7223a" providerId="LiveId" clId="{47C9371D-2843-4189-8670-E52FC76F3D8E}" dt="2021-04-14T17:49:57.169" v="2245" actId="14100"/>
          <ac:picMkLst>
            <pc:docMk/>
            <pc:sldMk cId="3438155498" sldId="359"/>
            <ac:picMk id="5" creationId="{EA488BFD-DF64-4D3A-9D6B-5990F68C5CF6}"/>
          </ac:picMkLst>
        </pc:picChg>
      </pc:sldChg>
      <pc:sldChg chg="addSp delSp modSp new del mod modClrScheme chgLayout">
        <pc:chgData name="庞 垚夫" userId="0f0109ef91b7223a" providerId="LiveId" clId="{47C9371D-2843-4189-8670-E52FC76F3D8E}" dt="2021-04-15T20:06:16.202" v="2439" actId="2696"/>
        <pc:sldMkLst>
          <pc:docMk/>
          <pc:sldMk cId="1094647020" sldId="360"/>
        </pc:sldMkLst>
        <pc:spChg chg="del mod ord">
          <ac:chgData name="庞 垚夫" userId="0f0109ef91b7223a" providerId="LiveId" clId="{47C9371D-2843-4189-8670-E52FC76F3D8E}" dt="2021-04-15T20:00:11.298" v="2422" actId="700"/>
          <ac:spMkLst>
            <pc:docMk/>
            <pc:sldMk cId="1094647020" sldId="360"/>
            <ac:spMk id="2" creationId="{697E8B5C-08B8-4640-A90C-DD5EC98B9C63}"/>
          </ac:spMkLst>
        </pc:spChg>
        <pc:spChg chg="del">
          <ac:chgData name="庞 垚夫" userId="0f0109ef91b7223a" providerId="LiveId" clId="{47C9371D-2843-4189-8670-E52FC76F3D8E}" dt="2021-04-15T20:00:11.298" v="2422" actId="700"/>
          <ac:spMkLst>
            <pc:docMk/>
            <pc:sldMk cId="1094647020" sldId="360"/>
            <ac:spMk id="3" creationId="{C28E74F0-C960-492D-BAAF-845BAB94B955}"/>
          </ac:spMkLst>
        </pc:spChg>
        <pc:spChg chg="add del mod ord">
          <ac:chgData name="庞 垚夫" userId="0f0109ef91b7223a" providerId="LiveId" clId="{47C9371D-2843-4189-8670-E52FC76F3D8E}" dt="2021-04-15T20:00:24.229" v="2423" actId="700"/>
          <ac:spMkLst>
            <pc:docMk/>
            <pc:sldMk cId="1094647020" sldId="360"/>
            <ac:spMk id="4" creationId="{2851C254-F01B-443E-8CED-D7333F48F9BB}"/>
          </ac:spMkLst>
        </pc:spChg>
        <pc:spChg chg="add mod ord">
          <ac:chgData name="庞 垚夫" userId="0f0109ef91b7223a" providerId="LiveId" clId="{47C9371D-2843-4189-8670-E52FC76F3D8E}" dt="2021-04-15T20:00:24.229" v="2423" actId="700"/>
          <ac:spMkLst>
            <pc:docMk/>
            <pc:sldMk cId="1094647020" sldId="360"/>
            <ac:spMk id="5" creationId="{AC6544CD-131C-4A6A-87CC-34D5E1482E12}"/>
          </ac:spMkLst>
        </pc:spChg>
      </pc:sldChg>
      <pc:sldChg chg="addSp modSp new mod">
        <pc:chgData name="庞 垚夫" userId="0f0109ef91b7223a" providerId="LiveId" clId="{47C9371D-2843-4189-8670-E52FC76F3D8E}" dt="2021-04-15T20:18:44.702" v="2558" actId="1076"/>
        <pc:sldMkLst>
          <pc:docMk/>
          <pc:sldMk cId="2033764707" sldId="360"/>
        </pc:sldMkLst>
        <pc:spChg chg="mod">
          <ac:chgData name="庞 垚夫" userId="0f0109ef91b7223a" providerId="LiveId" clId="{47C9371D-2843-4189-8670-E52FC76F3D8E}" dt="2021-04-15T20:18:39.216" v="2557" actId="1076"/>
          <ac:spMkLst>
            <pc:docMk/>
            <pc:sldMk cId="2033764707" sldId="360"/>
            <ac:spMk id="2" creationId="{299A92C3-51FC-4858-BCB3-D0F715183A0A}"/>
          </ac:spMkLst>
        </pc:spChg>
        <pc:spChg chg="mod">
          <ac:chgData name="庞 垚夫" userId="0f0109ef91b7223a" providerId="LiveId" clId="{47C9371D-2843-4189-8670-E52FC76F3D8E}" dt="2021-04-15T20:18:04.676" v="2552" actId="1076"/>
          <ac:spMkLst>
            <pc:docMk/>
            <pc:sldMk cId="2033764707" sldId="360"/>
            <ac:spMk id="3" creationId="{31FA6D60-834D-4590-8886-9BE42EBD8EB1}"/>
          </ac:spMkLst>
        </pc:spChg>
        <pc:spChg chg="add mod">
          <ac:chgData name="庞 垚夫" userId="0f0109ef91b7223a" providerId="LiveId" clId="{47C9371D-2843-4189-8670-E52FC76F3D8E}" dt="2021-04-15T20:18:44.702" v="2558" actId="1076"/>
          <ac:spMkLst>
            <pc:docMk/>
            <pc:sldMk cId="2033764707" sldId="360"/>
            <ac:spMk id="5" creationId="{C4BCADFA-87CF-41AE-9C17-5BEF3056B92C}"/>
          </ac:spMkLst>
        </pc:spChg>
      </pc:sldChg>
      <pc:sldChg chg="addSp delSp modSp add mod ord modAnim">
        <pc:chgData name="庞 垚夫" userId="0f0109ef91b7223a" providerId="LiveId" clId="{47C9371D-2843-4189-8670-E52FC76F3D8E}" dt="2021-04-21T16:39:12.657" v="3575" actId="1076"/>
        <pc:sldMkLst>
          <pc:docMk/>
          <pc:sldMk cId="3082333564" sldId="361"/>
        </pc:sldMkLst>
        <pc:spChg chg="mod">
          <ac:chgData name="庞 垚夫" userId="0f0109ef91b7223a" providerId="LiveId" clId="{47C9371D-2843-4189-8670-E52FC76F3D8E}" dt="2021-04-15T20:32:47.285" v="2706" actId="1076"/>
          <ac:spMkLst>
            <pc:docMk/>
            <pc:sldMk cId="3082333564" sldId="361"/>
            <ac:spMk id="3" creationId="{A95AEEE8-180B-448A-8686-9B32E5509621}"/>
          </ac:spMkLst>
        </pc:spChg>
        <pc:spChg chg="del mod">
          <ac:chgData name="庞 垚夫" userId="0f0109ef91b7223a" providerId="LiveId" clId="{47C9371D-2843-4189-8670-E52FC76F3D8E}" dt="2021-04-15T20:32:28.071" v="2703" actId="21"/>
          <ac:spMkLst>
            <pc:docMk/>
            <pc:sldMk cId="3082333564" sldId="361"/>
            <ac:spMk id="4" creationId="{2B3C4D83-A552-4F61-9D94-649DF200ECBC}"/>
          </ac:spMkLst>
        </pc:spChg>
        <pc:spChg chg="del">
          <ac:chgData name="庞 垚夫" userId="0f0109ef91b7223a" providerId="LiveId" clId="{47C9371D-2843-4189-8670-E52FC76F3D8E}" dt="2021-04-15T20:32:44.175" v="2705" actId="21"/>
          <ac:spMkLst>
            <pc:docMk/>
            <pc:sldMk cId="3082333564" sldId="361"/>
            <ac:spMk id="7" creationId="{1D6E2503-8A42-4191-838B-3CD5AADCA27C}"/>
          </ac:spMkLst>
        </pc:spChg>
        <pc:spChg chg="mod">
          <ac:chgData name="庞 垚夫" userId="0f0109ef91b7223a" providerId="LiveId" clId="{47C9371D-2843-4189-8670-E52FC76F3D8E}" dt="2021-04-15T20:32:08.249" v="2700" actId="1076"/>
          <ac:spMkLst>
            <pc:docMk/>
            <pc:sldMk cId="3082333564" sldId="361"/>
            <ac:spMk id="631" creationId="{00000000-0000-0000-0000-000000000000}"/>
          </ac:spMkLst>
        </pc:spChg>
        <pc:picChg chg="mod">
          <ac:chgData name="庞 垚夫" userId="0f0109ef91b7223a" providerId="LiveId" clId="{47C9371D-2843-4189-8670-E52FC76F3D8E}" dt="2021-04-21T16:38:59.863" v="3573" actId="14100"/>
          <ac:picMkLst>
            <pc:docMk/>
            <pc:sldMk cId="3082333564" sldId="361"/>
            <ac:picMk id="2" creationId="{CC316EF6-116F-4769-B3B4-6C2EEB2032FF}"/>
          </ac:picMkLst>
        </pc:picChg>
        <pc:picChg chg="mod">
          <ac:chgData name="庞 垚夫" userId="0f0109ef91b7223a" providerId="LiveId" clId="{47C9371D-2843-4189-8670-E52FC76F3D8E}" dt="2021-04-21T16:39:12.657" v="3575" actId="1076"/>
          <ac:picMkLst>
            <pc:docMk/>
            <pc:sldMk cId="3082333564" sldId="361"/>
            <ac:picMk id="6" creationId="{EFB91411-A37F-41A4-983D-1CE510DC3583}"/>
          </ac:picMkLst>
        </pc:picChg>
        <pc:picChg chg="add mod">
          <ac:chgData name="庞 垚夫" userId="0f0109ef91b7223a" providerId="LiveId" clId="{47C9371D-2843-4189-8670-E52FC76F3D8E}" dt="2021-04-21T16:38:36.769" v="3568" actId="14100"/>
          <ac:picMkLst>
            <pc:docMk/>
            <pc:sldMk cId="3082333564" sldId="361"/>
            <ac:picMk id="7" creationId="{3730BD56-B5DF-45F6-9877-D059D87E382B}"/>
          </ac:picMkLst>
        </pc:picChg>
      </pc:sldChg>
      <pc:sldChg chg="modSp add mod modAnim">
        <pc:chgData name="庞 垚夫" userId="0f0109ef91b7223a" providerId="LiveId" clId="{47C9371D-2843-4189-8670-E52FC76F3D8E}" dt="2021-04-21T20:17:15.220" v="3790" actId="1076"/>
        <pc:sldMkLst>
          <pc:docMk/>
          <pc:sldMk cId="4062217486" sldId="362"/>
        </pc:sldMkLst>
        <pc:spChg chg="mod">
          <ac:chgData name="庞 垚夫" userId="0f0109ef91b7223a" providerId="LiveId" clId="{47C9371D-2843-4189-8670-E52FC76F3D8E}" dt="2021-04-21T20:17:12.029" v="3789" actId="1076"/>
          <ac:spMkLst>
            <pc:docMk/>
            <pc:sldMk cId="4062217486" sldId="362"/>
            <ac:spMk id="3" creationId="{2D0CA623-BA59-4BEF-B29F-3327F5B8ADC2}"/>
          </ac:spMkLst>
        </pc:spChg>
        <pc:spChg chg="mod">
          <ac:chgData name="庞 垚夫" userId="0f0109ef91b7223a" providerId="LiveId" clId="{47C9371D-2843-4189-8670-E52FC76F3D8E}" dt="2021-04-21T20:17:15.220" v="3790" actId="1076"/>
          <ac:spMkLst>
            <pc:docMk/>
            <pc:sldMk cId="4062217486" sldId="362"/>
            <ac:spMk id="4" creationId="{D4C39EEB-8FD1-46B5-8E85-08F33EC8F4DD}"/>
          </ac:spMkLst>
        </pc:spChg>
        <pc:spChg chg="mod">
          <ac:chgData name="庞 垚夫" userId="0f0109ef91b7223a" providerId="LiveId" clId="{47C9371D-2843-4189-8670-E52FC76F3D8E}" dt="2021-04-15T20:57:11.634" v="2846" actId="1076"/>
          <ac:spMkLst>
            <pc:docMk/>
            <pc:sldMk cId="4062217486" sldId="362"/>
            <ac:spMk id="631" creationId="{00000000-0000-0000-0000-000000000000}"/>
          </ac:spMkLst>
        </pc:spChg>
      </pc:sldChg>
      <pc:sldChg chg="delSp modSp add del mod delAnim modAnim">
        <pc:chgData name="庞 垚夫" userId="0f0109ef91b7223a" providerId="LiveId" clId="{47C9371D-2843-4189-8670-E52FC76F3D8E}" dt="2021-04-22T19:03:23.744" v="4394" actId="2696"/>
        <pc:sldMkLst>
          <pc:docMk/>
          <pc:sldMk cId="1655437038" sldId="363"/>
        </pc:sldMkLst>
        <pc:spChg chg="mod">
          <ac:chgData name="庞 垚夫" userId="0f0109ef91b7223a" providerId="LiveId" clId="{47C9371D-2843-4189-8670-E52FC76F3D8E}" dt="2021-04-16T19:51:08.553" v="3030" actId="20577"/>
          <ac:spMkLst>
            <pc:docMk/>
            <pc:sldMk cId="1655437038" sldId="363"/>
            <ac:spMk id="3" creationId="{7BDF0240-B636-4C46-BF6A-5510A8BE3215}"/>
          </ac:spMkLst>
        </pc:spChg>
        <pc:spChg chg="del mod">
          <ac:chgData name="庞 垚夫" userId="0f0109ef91b7223a" providerId="LiveId" clId="{47C9371D-2843-4189-8670-E52FC76F3D8E}" dt="2021-04-16T19:51:26.658" v="3034"/>
          <ac:spMkLst>
            <pc:docMk/>
            <pc:sldMk cId="1655437038" sldId="363"/>
            <ac:spMk id="4" creationId="{8A96ECC6-5FD0-48BC-8767-DA9D5ECAA0E7}"/>
          </ac:spMkLst>
        </pc:spChg>
      </pc:sldChg>
      <pc:sldChg chg="addSp delSp modSp add mod delAnim modAnim">
        <pc:chgData name="庞 垚夫" userId="0f0109ef91b7223a" providerId="LiveId" clId="{47C9371D-2843-4189-8670-E52FC76F3D8E}" dt="2021-04-22T20:28:48.643" v="4434" actId="20577"/>
        <pc:sldMkLst>
          <pc:docMk/>
          <pc:sldMk cId="964801834" sldId="364"/>
        </pc:sldMkLst>
        <pc:spChg chg="mod">
          <ac:chgData name="庞 垚夫" userId="0f0109ef91b7223a" providerId="LiveId" clId="{47C9371D-2843-4189-8670-E52FC76F3D8E}" dt="2021-04-16T19:52:18.916" v="3055" actId="1076"/>
          <ac:spMkLst>
            <pc:docMk/>
            <pc:sldMk cId="964801834" sldId="364"/>
            <ac:spMk id="3" creationId="{7BDF0240-B636-4C46-BF6A-5510A8BE3215}"/>
          </ac:spMkLst>
        </pc:spChg>
        <pc:spChg chg="mod">
          <ac:chgData name="庞 垚夫" userId="0f0109ef91b7223a" providerId="LiveId" clId="{47C9371D-2843-4189-8670-E52FC76F3D8E}" dt="2021-04-22T20:28:48.643" v="4434" actId="20577"/>
          <ac:spMkLst>
            <pc:docMk/>
            <pc:sldMk cId="964801834" sldId="364"/>
            <ac:spMk id="4" creationId="{8A96ECC6-5FD0-48BC-8767-DA9D5ECAA0E7}"/>
          </ac:spMkLst>
        </pc:spChg>
        <pc:spChg chg="add del mod">
          <ac:chgData name="庞 垚夫" userId="0f0109ef91b7223a" providerId="LiveId" clId="{47C9371D-2843-4189-8670-E52FC76F3D8E}" dt="2021-04-16T19:52:15.621" v="3054" actId="21"/>
          <ac:spMkLst>
            <pc:docMk/>
            <pc:sldMk cId="964801834" sldId="364"/>
            <ac:spMk id="7" creationId="{ED7CA90F-3200-4C5C-83E5-F712458DCF4D}"/>
          </ac:spMkLst>
        </pc:spChg>
        <pc:spChg chg="del">
          <ac:chgData name="庞 垚夫" userId="0f0109ef91b7223a" providerId="LiveId" clId="{47C9371D-2843-4189-8670-E52FC76F3D8E}" dt="2021-04-16T19:52:04.561" v="3052" actId="21"/>
          <ac:spMkLst>
            <pc:docMk/>
            <pc:sldMk cId="964801834" sldId="364"/>
            <ac:spMk id="631" creationId="{00000000-0000-0000-0000-000000000000}"/>
          </ac:spMkLst>
        </pc:spChg>
      </pc:sldChg>
      <pc:sldChg chg="addSp modSp new mod">
        <pc:chgData name="庞 垚夫" userId="0f0109ef91b7223a" providerId="LiveId" clId="{47C9371D-2843-4189-8670-E52FC76F3D8E}" dt="2021-04-20T16:36:22.518" v="3408" actId="14100"/>
        <pc:sldMkLst>
          <pc:docMk/>
          <pc:sldMk cId="236714654" sldId="365"/>
        </pc:sldMkLst>
        <pc:spChg chg="mod">
          <ac:chgData name="庞 垚夫" userId="0f0109ef91b7223a" providerId="LiveId" clId="{47C9371D-2843-4189-8670-E52FC76F3D8E}" dt="2021-04-20T16:25:30.360" v="3392" actId="20577"/>
          <ac:spMkLst>
            <pc:docMk/>
            <pc:sldMk cId="236714654" sldId="365"/>
            <ac:spMk id="3" creationId="{9EB7FDEE-A681-4902-9E57-EBA55B48243D}"/>
          </ac:spMkLst>
        </pc:spChg>
        <pc:picChg chg="add mod">
          <ac:chgData name="庞 垚夫" userId="0f0109ef91b7223a" providerId="LiveId" clId="{47C9371D-2843-4189-8670-E52FC76F3D8E}" dt="2021-04-20T16:36:22.518" v="3408" actId="14100"/>
          <ac:picMkLst>
            <pc:docMk/>
            <pc:sldMk cId="236714654" sldId="365"/>
            <ac:picMk id="1026" creationId="{5213C791-4B58-4002-9488-89441CE4904F}"/>
          </ac:picMkLst>
        </pc:picChg>
      </pc:sldChg>
      <pc:sldChg chg="addSp modSp new">
        <pc:chgData name="庞 垚夫" userId="0f0109ef91b7223a" providerId="LiveId" clId="{47C9371D-2843-4189-8670-E52FC76F3D8E}" dt="2021-04-20T16:35:43.190" v="3406" actId="14100"/>
        <pc:sldMkLst>
          <pc:docMk/>
          <pc:sldMk cId="2301496094" sldId="366"/>
        </pc:sldMkLst>
        <pc:picChg chg="add mod">
          <ac:chgData name="庞 垚夫" userId="0f0109ef91b7223a" providerId="LiveId" clId="{47C9371D-2843-4189-8670-E52FC76F3D8E}" dt="2021-04-20T16:35:43.190" v="3406" actId="14100"/>
          <ac:picMkLst>
            <pc:docMk/>
            <pc:sldMk cId="2301496094" sldId="366"/>
            <ac:picMk id="2050" creationId="{FD4930A9-C802-4346-B518-E6DBA91CECBF}"/>
          </ac:picMkLst>
        </pc:picChg>
      </pc:sldChg>
      <pc:sldChg chg="delSp modSp add mod">
        <pc:chgData name="庞 垚夫" userId="0f0109ef91b7223a" providerId="LiveId" clId="{47C9371D-2843-4189-8670-E52FC76F3D8E}" dt="2021-04-21T20:06:58.450" v="3737"/>
        <pc:sldMkLst>
          <pc:docMk/>
          <pc:sldMk cId="24528262" sldId="367"/>
        </pc:sldMkLst>
        <pc:spChg chg="del mod">
          <ac:chgData name="庞 垚夫" userId="0f0109ef91b7223a" providerId="LiveId" clId="{47C9371D-2843-4189-8670-E52FC76F3D8E}" dt="2021-04-21T20:06:58.450" v="3737"/>
          <ac:spMkLst>
            <pc:docMk/>
            <pc:sldMk cId="24528262" sldId="367"/>
            <ac:spMk id="3" creationId="{4A66EC5C-C12C-425C-BA18-3AEE20FCEFAE}"/>
          </ac:spMkLst>
        </pc:spChg>
        <pc:spChg chg="mod">
          <ac:chgData name="庞 垚夫" userId="0f0109ef91b7223a" providerId="LiveId" clId="{47C9371D-2843-4189-8670-E52FC76F3D8E}" dt="2021-04-21T20:06:49.676" v="3735" actId="20577"/>
          <ac:spMkLst>
            <pc:docMk/>
            <pc:sldMk cId="24528262" sldId="367"/>
            <ac:spMk id="4" creationId="{F119BE28-28D4-4C5C-A6BB-6922590962CD}"/>
          </ac:spMkLst>
        </pc:spChg>
      </pc:sldChg>
      <pc:sldChg chg="addSp modSp new mod modAnim">
        <pc:chgData name="庞 垚夫" userId="0f0109ef91b7223a" providerId="LiveId" clId="{47C9371D-2843-4189-8670-E52FC76F3D8E}" dt="2021-04-22T16:32:16.897" v="3822"/>
        <pc:sldMkLst>
          <pc:docMk/>
          <pc:sldMk cId="2191276553" sldId="368"/>
        </pc:sldMkLst>
        <pc:spChg chg="mod">
          <ac:chgData name="庞 垚夫" userId="0f0109ef91b7223a" providerId="LiveId" clId="{47C9371D-2843-4189-8670-E52FC76F3D8E}" dt="2021-04-22T16:32:09.447" v="3821" actId="1076"/>
          <ac:spMkLst>
            <pc:docMk/>
            <pc:sldMk cId="2191276553" sldId="368"/>
            <ac:spMk id="2" creationId="{6F932EF3-0862-41C7-9012-EAAA37185A96}"/>
          </ac:spMkLst>
        </pc:spChg>
        <pc:picChg chg="add mod">
          <ac:chgData name="庞 垚夫" userId="0f0109ef91b7223a" providerId="LiveId" clId="{47C9371D-2843-4189-8670-E52FC76F3D8E}" dt="2021-04-22T16:32:04.947" v="3820" actId="14100"/>
          <ac:picMkLst>
            <pc:docMk/>
            <pc:sldMk cId="2191276553" sldId="368"/>
            <ac:picMk id="2050" creationId="{611A3E60-3509-4EDB-9431-B0DED2BA4553}"/>
          </ac:picMkLst>
        </pc:picChg>
      </pc:sldChg>
      <pc:sldChg chg="modSp new mod ord">
        <pc:chgData name="庞 垚夫" userId="0f0109ef91b7223a" providerId="LiveId" clId="{47C9371D-2843-4189-8670-E52FC76F3D8E}" dt="2021-04-22T16:36:07.407" v="3871" actId="14100"/>
        <pc:sldMkLst>
          <pc:docMk/>
          <pc:sldMk cId="816601049" sldId="369"/>
        </pc:sldMkLst>
        <pc:spChg chg="mod">
          <ac:chgData name="庞 垚夫" userId="0f0109ef91b7223a" providerId="LiveId" clId="{47C9371D-2843-4189-8670-E52FC76F3D8E}" dt="2021-04-22T16:33:01.957" v="3870" actId="1076"/>
          <ac:spMkLst>
            <pc:docMk/>
            <pc:sldMk cId="816601049" sldId="369"/>
            <ac:spMk id="2" creationId="{7CD6463E-8C19-473E-8982-45EE306CA391}"/>
          </ac:spMkLst>
        </pc:spChg>
        <pc:spChg chg="mod">
          <ac:chgData name="庞 垚夫" userId="0f0109ef91b7223a" providerId="LiveId" clId="{47C9371D-2843-4189-8670-E52FC76F3D8E}" dt="2021-04-22T16:36:07.407" v="3871" actId="14100"/>
          <ac:spMkLst>
            <pc:docMk/>
            <pc:sldMk cId="816601049" sldId="369"/>
            <ac:spMk id="3" creationId="{E83FB2D9-2947-4B98-8219-56D1867166BB}"/>
          </ac:spMkLst>
        </pc:spChg>
      </pc:sldChg>
      <pc:sldChg chg="addSp modSp new mod modAnim">
        <pc:chgData name="庞 垚夫" userId="0f0109ef91b7223a" providerId="LiveId" clId="{47C9371D-2843-4189-8670-E52FC76F3D8E}" dt="2021-04-22T16:39:05.077" v="3894"/>
        <pc:sldMkLst>
          <pc:docMk/>
          <pc:sldMk cId="646606292" sldId="370"/>
        </pc:sldMkLst>
        <pc:spChg chg="mod">
          <ac:chgData name="庞 垚夫" userId="0f0109ef91b7223a" providerId="LiveId" clId="{47C9371D-2843-4189-8670-E52FC76F3D8E}" dt="2021-04-22T16:38:07.366" v="3886" actId="20577"/>
          <ac:spMkLst>
            <pc:docMk/>
            <pc:sldMk cId="646606292" sldId="370"/>
            <ac:spMk id="2" creationId="{EA182648-8D77-410D-BAE5-D2A915744BA2}"/>
          </ac:spMkLst>
        </pc:spChg>
        <pc:spChg chg="mod">
          <ac:chgData name="庞 垚夫" userId="0f0109ef91b7223a" providerId="LiveId" clId="{47C9371D-2843-4189-8670-E52FC76F3D8E}" dt="2021-04-22T16:37:35.609" v="3882" actId="1076"/>
          <ac:spMkLst>
            <pc:docMk/>
            <pc:sldMk cId="646606292" sldId="370"/>
            <ac:spMk id="3" creationId="{BC6C03EE-B38B-450B-8C93-0269D633F342}"/>
          </ac:spMkLst>
        </pc:spChg>
        <pc:picChg chg="add mod">
          <ac:chgData name="庞 垚夫" userId="0f0109ef91b7223a" providerId="LiveId" clId="{47C9371D-2843-4189-8670-E52FC76F3D8E}" dt="2021-04-22T16:38:50.339" v="3892" actId="14100"/>
          <ac:picMkLst>
            <pc:docMk/>
            <pc:sldMk cId="646606292" sldId="370"/>
            <ac:picMk id="3074" creationId="{D280690E-4003-49BA-A41D-689FEA833A52}"/>
          </ac:picMkLst>
        </pc:picChg>
      </pc:sldChg>
      <pc:sldChg chg="addSp modSp add mod modAnim">
        <pc:chgData name="庞 垚夫" userId="0f0109ef91b7223a" providerId="LiveId" clId="{47C9371D-2843-4189-8670-E52FC76F3D8E}" dt="2021-04-22T16:57:22.365" v="4042"/>
        <pc:sldMkLst>
          <pc:docMk/>
          <pc:sldMk cId="3776540972" sldId="371"/>
        </pc:sldMkLst>
        <pc:spChg chg="mod">
          <ac:chgData name="庞 垚夫" userId="0f0109ef91b7223a" providerId="LiveId" clId="{47C9371D-2843-4189-8670-E52FC76F3D8E}" dt="2021-04-22T16:49:48.785" v="3986" actId="27636"/>
          <ac:spMkLst>
            <pc:docMk/>
            <pc:sldMk cId="3776540972" sldId="371"/>
            <ac:spMk id="2" creationId="{EA182648-8D77-410D-BAE5-D2A915744BA2}"/>
          </ac:spMkLst>
        </pc:spChg>
        <pc:spChg chg="mod">
          <ac:chgData name="庞 垚夫" userId="0f0109ef91b7223a" providerId="LiveId" clId="{47C9371D-2843-4189-8670-E52FC76F3D8E}" dt="2021-04-22T16:56:59.401" v="4039" actId="27636"/>
          <ac:spMkLst>
            <pc:docMk/>
            <pc:sldMk cId="3776540972" sldId="371"/>
            <ac:spMk id="3" creationId="{BC6C03EE-B38B-450B-8C93-0269D633F342}"/>
          </ac:spMkLst>
        </pc:spChg>
        <pc:picChg chg="add mod">
          <ac:chgData name="庞 垚夫" userId="0f0109ef91b7223a" providerId="LiveId" clId="{47C9371D-2843-4189-8670-E52FC76F3D8E}" dt="2021-04-22T16:56:03.669" v="4011" actId="14100"/>
          <ac:picMkLst>
            <pc:docMk/>
            <pc:sldMk cId="3776540972" sldId="371"/>
            <ac:picMk id="5122" creationId="{D127B61C-76D3-4833-8575-37059EF9A926}"/>
          </ac:picMkLst>
        </pc:picChg>
      </pc:sldChg>
      <pc:sldChg chg="addSp modSp add mod modAnim">
        <pc:chgData name="庞 垚夫" userId="0f0109ef91b7223a" providerId="LiveId" clId="{47C9371D-2843-4189-8670-E52FC76F3D8E}" dt="2021-04-22T16:47:04.596" v="3959" actId="1076"/>
        <pc:sldMkLst>
          <pc:docMk/>
          <pc:sldMk cId="3335360024" sldId="372"/>
        </pc:sldMkLst>
        <pc:spChg chg="mod">
          <ac:chgData name="庞 垚夫" userId="0f0109ef91b7223a" providerId="LiveId" clId="{47C9371D-2843-4189-8670-E52FC76F3D8E}" dt="2021-04-22T16:47:04.596" v="3959" actId="1076"/>
          <ac:spMkLst>
            <pc:docMk/>
            <pc:sldMk cId="3335360024" sldId="372"/>
            <ac:spMk id="2" creationId="{EA182648-8D77-410D-BAE5-D2A915744BA2}"/>
          </ac:spMkLst>
        </pc:spChg>
        <pc:spChg chg="mod">
          <ac:chgData name="庞 垚夫" userId="0f0109ef91b7223a" providerId="LiveId" clId="{47C9371D-2843-4189-8670-E52FC76F3D8E}" dt="2021-04-22T16:45:33.913" v="3913" actId="1076"/>
          <ac:spMkLst>
            <pc:docMk/>
            <pc:sldMk cId="3335360024" sldId="372"/>
            <ac:spMk id="3" creationId="{BC6C03EE-B38B-450B-8C93-0269D633F342}"/>
          </ac:spMkLst>
        </pc:spChg>
        <pc:picChg chg="add mod">
          <ac:chgData name="庞 垚夫" userId="0f0109ef91b7223a" providerId="LiveId" clId="{47C9371D-2843-4189-8670-E52FC76F3D8E}" dt="2021-04-22T16:46:29.251" v="3923" actId="1076"/>
          <ac:picMkLst>
            <pc:docMk/>
            <pc:sldMk cId="3335360024" sldId="372"/>
            <ac:picMk id="4098" creationId="{BC87B2B1-9929-42B0-8984-2DC2F8EE387B}"/>
          </ac:picMkLst>
        </pc:picChg>
      </pc:sldChg>
      <pc:sldChg chg="addSp modSp add mod">
        <pc:chgData name="庞 垚夫" userId="0f0109ef91b7223a" providerId="LiveId" clId="{47C9371D-2843-4189-8670-E52FC76F3D8E}" dt="2021-04-22T17:02:20.135" v="4074" actId="1076"/>
        <pc:sldMkLst>
          <pc:docMk/>
          <pc:sldMk cId="3045329078" sldId="373"/>
        </pc:sldMkLst>
        <pc:spChg chg="mod">
          <ac:chgData name="庞 垚夫" userId="0f0109ef91b7223a" providerId="LiveId" clId="{47C9371D-2843-4189-8670-E52FC76F3D8E}" dt="2021-04-22T17:01:12.715" v="4062" actId="1076"/>
          <ac:spMkLst>
            <pc:docMk/>
            <pc:sldMk cId="3045329078" sldId="373"/>
            <ac:spMk id="2" creationId="{EA182648-8D77-410D-BAE5-D2A915744BA2}"/>
          </ac:spMkLst>
        </pc:spChg>
        <pc:spChg chg="mod">
          <ac:chgData name="庞 垚夫" userId="0f0109ef91b7223a" providerId="LiveId" clId="{47C9371D-2843-4189-8670-E52FC76F3D8E}" dt="2021-04-22T17:01:40.293" v="4069" actId="1076"/>
          <ac:spMkLst>
            <pc:docMk/>
            <pc:sldMk cId="3045329078" sldId="373"/>
            <ac:spMk id="3" creationId="{BC6C03EE-B38B-450B-8C93-0269D633F342}"/>
          </ac:spMkLst>
        </pc:spChg>
        <pc:picChg chg="add mod">
          <ac:chgData name="庞 垚夫" userId="0f0109ef91b7223a" providerId="LiveId" clId="{47C9371D-2843-4189-8670-E52FC76F3D8E}" dt="2021-04-22T17:02:20.135" v="4074" actId="1076"/>
          <ac:picMkLst>
            <pc:docMk/>
            <pc:sldMk cId="3045329078" sldId="373"/>
            <ac:picMk id="6146" creationId="{80D6B51A-A61E-454D-B56A-F8C7C6C0E938}"/>
          </ac:picMkLst>
        </pc:picChg>
      </pc:sldChg>
      <pc:sldChg chg="addSp modSp add mod modAnim">
        <pc:chgData name="庞 垚夫" userId="0f0109ef91b7223a" providerId="LiveId" clId="{47C9371D-2843-4189-8670-E52FC76F3D8E}" dt="2021-04-22T17:18:18.007" v="4324" actId="20577"/>
        <pc:sldMkLst>
          <pc:docMk/>
          <pc:sldMk cId="2055292642" sldId="374"/>
        </pc:sldMkLst>
        <pc:spChg chg="mod">
          <ac:chgData name="庞 垚夫" userId="0f0109ef91b7223a" providerId="LiveId" clId="{47C9371D-2843-4189-8670-E52FC76F3D8E}" dt="2021-04-22T17:14:22.086" v="4273" actId="14100"/>
          <ac:spMkLst>
            <pc:docMk/>
            <pc:sldMk cId="2055292642" sldId="374"/>
            <ac:spMk id="2" creationId="{EA182648-8D77-410D-BAE5-D2A915744BA2}"/>
          </ac:spMkLst>
        </pc:spChg>
        <pc:spChg chg="mod">
          <ac:chgData name="庞 垚夫" userId="0f0109ef91b7223a" providerId="LiveId" clId="{47C9371D-2843-4189-8670-E52FC76F3D8E}" dt="2021-04-22T17:18:18.007" v="4324" actId="20577"/>
          <ac:spMkLst>
            <pc:docMk/>
            <pc:sldMk cId="2055292642" sldId="374"/>
            <ac:spMk id="3" creationId="{BC6C03EE-B38B-450B-8C93-0269D633F342}"/>
          </ac:spMkLst>
        </pc:spChg>
        <pc:picChg chg="add mod">
          <ac:chgData name="庞 垚夫" userId="0f0109ef91b7223a" providerId="LiveId" clId="{47C9371D-2843-4189-8670-E52FC76F3D8E}" dt="2021-04-22T17:17:28.481" v="4311" actId="14100"/>
          <ac:picMkLst>
            <pc:docMk/>
            <pc:sldMk cId="2055292642" sldId="374"/>
            <ac:picMk id="8194" creationId="{F7102BBB-54DE-4128-9C74-FE213C092917}"/>
          </ac:picMkLst>
        </pc:picChg>
      </pc:sldChg>
      <pc:sldChg chg="addSp modSp add mod">
        <pc:chgData name="庞 垚夫" userId="0f0109ef91b7223a" providerId="LiveId" clId="{47C9371D-2843-4189-8670-E52FC76F3D8E}" dt="2021-04-22T17:11:13.438" v="4236" actId="1076"/>
        <pc:sldMkLst>
          <pc:docMk/>
          <pc:sldMk cId="1835528191" sldId="375"/>
        </pc:sldMkLst>
        <pc:spChg chg="mod">
          <ac:chgData name="庞 垚夫" userId="0f0109ef91b7223a" providerId="LiveId" clId="{47C9371D-2843-4189-8670-E52FC76F3D8E}" dt="2021-04-22T17:10:34.415" v="4202" actId="27636"/>
          <ac:spMkLst>
            <pc:docMk/>
            <pc:sldMk cId="1835528191" sldId="375"/>
            <ac:spMk id="2" creationId="{EA182648-8D77-410D-BAE5-D2A915744BA2}"/>
          </ac:spMkLst>
        </pc:spChg>
        <pc:spChg chg="mod">
          <ac:chgData name="庞 垚夫" userId="0f0109ef91b7223a" providerId="LiveId" clId="{47C9371D-2843-4189-8670-E52FC76F3D8E}" dt="2021-04-22T17:11:13.438" v="4236" actId="1076"/>
          <ac:spMkLst>
            <pc:docMk/>
            <pc:sldMk cId="1835528191" sldId="375"/>
            <ac:spMk id="3" creationId="{BC6C03EE-B38B-450B-8C93-0269D633F342}"/>
          </ac:spMkLst>
        </pc:spChg>
        <pc:picChg chg="add mod">
          <ac:chgData name="庞 垚夫" userId="0f0109ef91b7223a" providerId="LiveId" clId="{47C9371D-2843-4189-8670-E52FC76F3D8E}" dt="2021-04-22T17:09:50.936" v="4165" actId="14100"/>
          <ac:picMkLst>
            <pc:docMk/>
            <pc:sldMk cId="1835528191" sldId="375"/>
            <ac:picMk id="7170" creationId="{B1BCDCE5-BB1C-45BE-A9F1-7B0484E6CFAE}"/>
          </ac:picMkLst>
        </pc:picChg>
      </pc:sldChg>
      <pc:sldChg chg="delSp modSp new mod">
        <pc:chgData name="庞 垚夫" userId="0f0109ef91b7223a" providerId="LiveId" clId="{47C9371D-2843-4189-8670-E52FC76F3D8E}" dt="2021-04-22T17:16:58.481" v="4306" actId="14100"/>
        <pc:sldMkLst>
          <pc:docMk/>
          <pc:sldMk cId="1868221900" sldId="376"/>
        </pc:sldMkLst>
        <pc:spChg chg="del mod">
          <ac:chgData name="庞 垚夫" userId="0f0109ef91b7223a" providerId="LiveId" clId="{47C9371D-2843-4189-8670-E52FC76F3D8E}" dt="2021-04-22T17:16:19.646" v="4297" actId="21"/>
          <ac:spMkLst>
            <pc:docMk/>
            <pc:sldMk cId="1868221900" sldId="376"/>
            <ac:spMk id="2" creationId="{943FD643-7922-4D67-824F-AF501ECCC724}"/>
          </ac:spMkLst>
        </pc:spChg>
        <pc:spChg chg="mod">
          <ac:chgData name="庞 垚夫" userId="0f0109ef91b7223a" providerId="LiveId" clId="{47C9371D-2843-4189-8670-E52FC76F3D8E}" dt="2021-04-22T17:16:58.481" v="4306" actId="14100"/>
          <ac:spMkLst>
            <pc:docMk/>
            <pc:sldMk cId="1868221900" sldId="376"/>
            <ac:spMk id="3" creationId="{D29F776A-58F5-4F49-B00D-A0FBEBBFD639}"/>
          </ac:spMkLst>
        </pc:spChg>
      </pc:sldChg>
      <pc:sldChg chg="addSp modSp new mod modAnim">
        <pc:chgData name="庞 垚夫" userId="0f0109ef91b7223a" providerId="LiveId" clId="{47C9371D-2843-4189-8670-E52FC76F3D8E}" dt="2021-04-22T17:29:50.826" v="4336" actId="14100"/>
        <pc:sldMkLst>
          <pc:docMk/>
          <pc:sldMk cId="1474528439" sldId="377"/>
        </pc:sldMkLst>
        <pc:picChg chg="add mod">
          <ac:chgData name="庞 垚夫" userId="0f0109ef91b7223a" providerId="LiveId" clId="{47C9371D-2843-4189-8670-E52FC76F3D8E}" dt="2021-04-22T17:29:50.826" v="4336" actId="14100"/>
          <ac:picMkLst>
            <pc:docMk/>
            <pc:sldMk cId="1474528439" sldId="377"/>
            <ac:picMk id="4" creationId="{39E32901-9E9A-4A68-B0FF-8A2370739959}"/>
          </ac:picMkLst>
        </pc:picChg>
      </pc:sldChg>
      <pc:sldChg chg="addSp modSp new mod modAnim">
        <pc:chgData name="庞 垚夫" userId="0f0109ef91b7223a" providerId="LiveId" clId="{47C9371D-2843-4189-8670-E52FC76F3D8E}" dt="2021-04-22T17:27:47.320" v="4331" actId="14100"/>
        <pc:sldMkLst>
          <pc:docMk/>
          <pc:sldMk cId="43089233" sldId="378"/>
        </pc:sldMkLst>
        <pc:picChg chg="add mod">
          <ac:chgData name="庞 垚夫" userId="0f0109ef91b7223a" providerId="LiveId" clId="{47C9371D-2843-4189-8670-E52FC76F3D8E}" dt="2021-04-22T17:27:47.320" v="4331" actId="14100"/>
          <ac:picMkLst>
            <pc:docMk/>
            <pc:sldMk cId="43089233" sldId="378"/>
            <ac:picMk id="4" creationId="{B15A4041-068D-4BAE-910B-62019DA4C19F}"/>
          </ac:picMkLst>
        </pc:picChg>
      </pc:sldChg>
      <pc:sldChg chg="addSp modSp new ord modAnim">
        <pc:chgData name="庞 垚夫" userId="0f0109ef91b7223a" providerId="LiveId" clId="{47C9371D-2843-4189-8670-E52FC76F3D8E}" dt="2021-04-22T20:28:00.956" v="4427"/>
        <pc:sldMkLst>
          <pc:docMk/>
          <pc:sldMk cId="1224467402" sldId="379"/>
        </pc:sldMkLst>
        <pc:spChg chg="mod">
          <ac:chgData name="庞 垚夫" userId="0f0109ef91b7223a" providerId="LiveId" clId="{47C9371D-2843-4189-8670-E52FC76F3D8E}" dt="2021-04-22T20:03:44.704" v="4420" actId="1076"/>
          <ac:spMkLst>
            <pc:docMk/>
            <pc:sldMk cId="1224467402" sldId="379"/>
            <ac:spMk id="2" creationId="{8C147774-2811-4896-A3D9-E2421DFC9F4E}"/>
          </ac:spMkLst>
        </pc:spChg>
        <pc:picChg chg="add mod">
          <ac:chgData name="庞 垚夫" userId="0f0109ef91b7223a" providerId="LiveId" clId="{47C9371D-2843-4189-8670-E52FC76F3D8E}" dt="2021-04-22T20:27:44.716" v="4426" actId="14100"/>
          <ac:picMkLst>
            <pc:docMk/>
            <pc:sldMk cId="1224467402" sldId="379"/>
            <ac:picMk id="2050" creationId="{794C834E-EA4C-4B88-BDEA-6696B4E8FC08}"/>
          </ac:picMkLst>
        </pc:picChg>
      </pc:sldChg>
      <pc:sldChg chg="addSp modSp new">
        <pc:chgData name="庞 垚夫" userId="0f0109ef91b7223a" providerId="LiveId" clId="{47C9371D-2843-4189-8670-E52FC76F3D8E}" dt="2021-04-22T20:30:27.036" v="4439" actId="14100"/>
        <pc:sldMkLst>
          <pc:docMk/>
          <pc:sldMk cId="4062592037" sldId="380"/>
        </pc:sldMkLst>
        <pc:picChg chg="add mod">
          <ac:chgData name="庞 垚夫" userId="0f0109ef91b7223a" providerId="LiveId" clId="{47C9371D-2843-4189-8670-E52FC76F3D8E}" dt="2021-04-22T20:30:27.036" v="4439" actId="14100"/>
          <ac:picMkLst>
            <pc:docMk/>
            <pc:sldMk cId="4062592037" sldId="380"/>
            <ac:picMk id="4098" creationId="{915A0177-180D-4ED5-90BF-BCA9CF976DA2}"/>
          </ac:picMkLst>
        </pc:picChg>
      </pc:sldChg>
      <pc:sldChg chg="addSp modSp new mod">
        <pc:chgData name="庞 垚夫" userId="0f0109ef91b7223a" providerId="LiveId" clId="{47C9371D-2843-4189-8670-E52FC76F3D8E}" dt="2021-04-23T16:40:38.213" v="4498" actId="20577"/>
        <pc:sldMkLst>
          <pc:docMk/>
          <pc:sldMk cId="2313538129" sldId="381"/>
        </pc:sldMkLst>
        <pc:spChg chg="mod">
          <ac:chgData name="庞 垚夫" userId="0f0109ef91b7223a" providerId="LiveId" clId="{47C9371D-2843-4189-8670-E52FC76F3D8E}" dt="2021-04-23T16:39:52.486" v="4461" actId="27636"/>
          <ac:spMkLst>
            <pc:docMk/>
            <pc:sldMk cId="2313538129" sldId="381"/>
            <ac:spMk id="2" creationId="{4F5CD87A-3E18-47C8-87B3-46E495CB47D0}"/>
          </ac:spMkLst>
        </pc:spChg>
        <pc:spChg chg="mod">
          <ac:chgData name="庞 垚夫" userId="0f0109ef91b7223a" providerId="LiveId" clId="{47C9371D-2843-4189-8670-E52FC76F3D8E}" dt="2021-04-23T16:40:06.274" v="4462" actId="14100"/>
          <ac:spMkLst>
            <pc:docMk/>
            <pc:sldMk cId="2313538129" sldId="381"/>
            <ac:spMk id="3" creationId="{6422A55F-7507-4CDC-92D7-1F85DE984D38}"/>
          </ac:spMkLst>
        </pc:spChg>
        <pc:spChg chg="add mod">
          <ac:chgData name="庞 垚夫" userId="0f0109ef91b7223a" providerId="LiveId" clId="{47C9371D-2843-4189-8670-E52FC76F3D8E}" dt="2021-04-23T16:40:38.213" v="4498" actId="20577"/>
          <ac:spMkLst>
            <pc:docMk/>
            <pc:sldMk cId="2313538129" sldId="381"/>
            <ac:spMk id="5" creationId="{E6109DB6-6789-4719-B5CC-ABB4800C7758}"/>
          </ac:spMkLst>
        </pc:spChg>
      </pc:sldChg>
      <pc:sldChg chg="modSp add mod">
        <pc:chgData name="庞 垚夫" userId="0f0109ef91b7223a" providerId="LiveId" clId="{47C9371D-2843-4189-8670-E52FC76F3D8E}" dt="2021-04-23T16:51:10.709" v="4553" actId="20577"/>
        <pc:sldMkLst>
          <pc:docMk/>
          <pc:sldMk cId="1587760509" sldId="382"/>
        </pc:sldMkLst>
        <pc:spChg chg="mod">
          <ac:chgData name="庞 垚夫" userId="0f0109ef91b7223a" providerId="LiveId" clId="{47C9371D-2843-4189-8670-E52FC76F3D8E}" dt="2021-04-23T16:51:10.709" v="4553" actId="20577"/>
          <ac:spMkLst>
            <pc:docMk/>
            <pc:sldMk cId="1587760509" sldId="382"/>
            <ac:spMk id="632" creationId="{00000000-0000-0000-0000-000000000000}"/>
          </ac:spMkLst>
        </pc:spChg>
        <pc:picChg chg="mod">
          <ac:chgData name="庞 垚夫" userId="0f0109ef91b7223a" providerId="LiveId" clId="{47C9371D-2843-4189-8670-E52FC76F3D8E}" dt="2021-04-23T16:50:36.388" v="4531" actId="14100"/>
          <ac:picMkLst>
            <pc:docMk/>
            <pc:sldMk cId="1587760509" sldId="382"/>
            <ac:picMk id="2" creationId="{09E63B91-BEAF-4D78-92E2-B511D52A37E3}"/>
          </ac:picMkLst>
        </pc:picChg>
      </pc:sldChg>
      <pc:sldChg chg="modSp new del mod">
        <pc:chgData name="庞 垚夫" userId="0f0109ef91b7223a" providerId="LiveId" clId="{47C9371D-2843-4189-8670-E52FC76F3D8E}" dt="2021-04-23T16:49:24.162" v="4525" actId="2696"/>
        <pc:sldMkLst>
          <pc:docMk/>
          <pc:sldMk cId="2490872749" sldId="382"/>
        </pc:sldMkLst>
        <pc:spChg chg="mod">
          <ac:chgData name="庞 垚夫" userId="0f0109ef91b7223a" providerId="LiveId" clId="{47C9371D-2843-4189-8670-E52FC76F3D8E}" dt="2021-04-23T16:49:10.297" v="4524" actId="27636"/>
          <ac:spMkLst>
            <pc:docMk/>
            <pc:sldMk cId="2490872749" sldId="382"/>
            <ac:spMk id="2" creationId="{06497908-6C70-4C99-839F-1FC6DFB3F1BD}"/>
          </ac:spMkLst>
        </pc:spChg>
      </pc:sldChg>
      <pc:sldChg chg="new del">
        <pc:chgData name="庞 垚夫" userId="0f0109ef91b7223a" providerId="LiveId" clId="{47C9371D-2843-4189-8670-E52FC76F3D8E}" dt="2021-04-29T21:01:01.824" v="5176" actId="2696"/>
        <pc:sldMkLst>
          <pc:docMk/>
          <pc:sldMk cId="2164819024" sldId="383"/>
        </pc:sldMkLst>
      </pc:sldChg>
      <pc:sldChg chg="delSp modSp add mod">
        <pc:chgData name="庞 垚夫" userId="0f0109ef91b7223a" providerId="LiveId" clId="{47C9371D-2843-4189-8670-E52FC76F3D8E}" dt="2021-04-29T21:00:54.283" v="5175" actId="313"/>
        <pc:sldMkLst>
          <pc:docMk/>
          <pc:sldMk cId="123327241" sldId="384"/>
        </pc:sldMkLst>
        <pc:spChg chg="del mod">
          <ac:chgData name="庞 垚夫" userId="0f0109ef91b7223a" providerId="LiveId" clId="{47C9371D-2843-4189-8670-E52FC76F3D8E}" dt="2021-04-29T20:59:11.711" v="5145" actId="21"/>
          <ac:spMkLst>
            <pc:docMk/>
            <pc:sldMk cId="123327241" sldId="384"/>
            <ac:spMk id="3" creationId="{3BA38717-0A8B-476C-B0CE-51FF6016941B}"/>
          </ac:spMkLst>
        </pc:spChg>
        <pc:spChg chg="mod">
          <ac:chgData name="庞 垚夫" userId="0f0109ef91b7223a" providerId="LiveId" clId="{47C9371D-2843-4189-8670-E52FC76F3D8E}" dt="2021-04-29T21:00:54.283" v="5175" actId="313"/>
          <ac:spMkLst>
            <pc:docMk/>
            <pc:sldMk cId="123327241" sldId="384"/>
            <ac:spMk id="4" creationId="{DA544713-8BFE-445A-A5F6-019A6F148768}"/>
          </ac:spMkLst>
        </pc:spChg>
      </pc:sldChg>
      <pc:sldChg chg="modSp add modAnim">
        <pc:chgData name="庞 垚夫" userId="0f0109ef91b7223a" providerId="LiveId" clId="{47C9371D-2843-4189-8670-E52FC76F3D8E}" dt="2021-04-29T21:01:45.947" v="5181" actId="20577"/>
        <pc:sldMkLst>
          <pc:docMk/>
          <pc:sldMk cId="2200408786" sldId="385"/>
        </pc:sldMkLst>
        <pc:spChg chg="mod">
          <ac:chgData name="庞 垚夫" userId="0f0109ef91b7223a" providerId="LiveId" clId="{47C9371D-2843-4189-8670-E52FC76F3D8E}" dt="2021-04-29T21:01:45.947" v="5181" actId="20577"/>
          <ac:spMkLst>
            <pc:docMk/>
            <pc:sldMk cId="2200408786" sldId="385"/>
            <ac:spMk id="3" creationId="{3BA38717-0A8B-476C-B0CE-51FF6016941B}"/>
          </ac:spMkLst>
        </pc:spChg>
      </pc:sldChg>
      <pc:sldMasterChg chg="delSldLayout">
        <pc:chgData name="庞 垚夫" userId="0f0109ef91b7223a" providerId="LiveId" clId="{47C9371D-2843-4189-8670-E52FC76F3D8E}" dt="2021-04-15T20:06:16.202" v="2439" actId="2696"/>
        <pc:sldMasterMkLst>
          <pc:docMk/>
          <pc:sldMasterMk cId="0" sldId="2147483648"/>
        </pc:sldMasterMkLst>
        <pc:sldLayoutChg chg="del">
          <pc:chgData name="庞 垚夫" userId="0f0109ef91b7223a" providerId="LiveId" clId="{47C9371D-2843-4189-8670-E52FC76F3D8E}" dt="2021-04-15T20:06:16.202" v="2439" actId="2696"/>
          <pc:sldLayoutMkLst>
            <pc:docMk/>
            <pc:sldMasterMk cId="0" sldId="2147483648"/>
            <pc:sldLayoutMk cId="0" sldId="2147483666"/>
          </pc:sldLayoutMkLst>
        </pc:sldLayoutChg>
      </pc:sldMasterChg>
      <pc:sldMasterChg chg="del delSldLayout">
        <pc:chgData name="庞 垚夫" userId="0f0109ef91b7223a" providerId="LiveId" clId="{47C9371D-2843-4189-8670-E52FC76F3D8E}" dt="2021-04-15T20:00:11.298" v="2422" actId="700"/>
        <pc:sldMasterMkLst>
          <pc:docMk/>
          <pc:sldMasterMk cId="1252401667" sldId="2147483684"/>
        </pc:sldMasterMkLst>
        <pc:sldLayoutChg chg="del">
          <pc:chgData name="庞 垚夫" userId="0f0109ef91b7223a" providerId="LiveId" clId="{47C9371D-2843-4189-8670-E52FC76F3D8E}" dt="2021-04-15T20:00:11.298" v="2422" actId="700"/>
          <pc:sldLayoutMkLst>
            <pc:docMk/>
            <pc:sldMasterMk cId="1252401667" sldId="2147483684"/>
            <pc:sldLayoutMk cId="4071982637" sldId="2147483685"/>
          </pc:sldLayoutMkLst>
        </pc:sldLayoutChg>
        <pc:sldLayoutChg chg="del">
          <pc:chgData name="庞 垚夫" userId="0f0109ef91b7223a" providerId="LiveId" clId="{47C9371D-2843-4189-8670-E52FC76F3D8E}" dt="2021-04-15T20:00:11.298" v="2422" actId="700"/>
          <pc:sldLayoutMkLst>
            <pc:docMk/>
            <pc:sldMasterMk cId="1252401667" sldId="2147483684"/>
            <pc:sldLayoutMk cId="1207074162" sldId="2147483686"/>
          </pc:sldLayoutMkLst>
        </pc:sldLayoutChg>
        <pc:sldLayoutChg chg="del">
          <pc:chgData name="庞 垚夫" userId="0f0109ef91b7223a" providerId="LiveId" clId="{47C9371D-2843-4189-8670-E52FC76F3D8E}" dt="2021-04-15T20:00:11.298" v="2422" actId="700"/>
          <pc:sldLayoutMkLst>
            <pc:docMk/>
            <pc:sldMasterMk cId="1252401667" sldId="2147483684"/>
            <pc:sldLayoutMk cId="4083637551" sldId="2147483687"/>
          </pc:sldLayoutMkLst>
        </pc:sldLayoutChg>
        <pc:sldLayoutChg chg="del">
          <pc:chgData name="庞 垚夫" userId="0f0109ef91b7223a" providerId="LiveId" clId="{47C9371D-2843-4189-8670-E52FC76F3D8E}" dt="2021-04-15T20:00:11.298" v="2422" actId="700"/>
          <pc:sldLayoutMkLst>
            <pc:docMk/>
            <pc:sldMasterMk cId="1252401667" sldId="2147483684"/>
            <pc:sldLayoutMk cId="388988993" sldId="2147483688"/>
          </pc:sldLayoutMkLst>
        </pc:sldLayoutChg>
        <pc:sldLayoutChg chg="del">
          <pc:chgData name="庞 垚夫" userId="0f0109ef91b7223a" providerId="LiveId" clId="{47C9371D-2843-4189-8670-E52FC76F3D8E}" dt="2021-04-15T20:00:11.298" v="2422" actId="700"/>
          <pc:sldLayoutMkLst>
            <pc:docMk/>
            <pc:sldMasterMk cId="1252401667" sldId="2147483684"/>
            <pc:sldLayoutMk cId="2362023963" sldId="2147483689"/>
          </pc:sldLayoutMkLst>
        </pc:sldLayoutChg>
        <pc:sldLayoutChg chg="del">
          <pc:chgData name="庞 垚夫" userId="0f0109ef91b7223a" providerId="LiveId" clId="{47C9371D-2843-4189-8670-E52FC76F3D8E}" dt="2021-04-15T20:00:11.298" v="2422" actId="700"/>
          <pc:sldLayoutMkLst>
            <pc:docMk/>
            <pc:sldMasterMk cId="1252401667" sldId="2147483684"/>
            <pc:sldLayoutMk cId="352018837" sldId="2147483690"/>
          </pc:sldLayoutMkLst>
        </pc:sldLayoutChg>
        <pc:sldLayoutChg chg="del">
          <pc:chgData name="庞 垚夫" userId="0f0109ef91b7223a" providerId="LiveId" clId="{47C9371D-2843-4189-8670-E52FC76F3D8E}" dt="2021-04-15T20:00:11.298" v="2422" actId="700"/>
          <pc:sldLayoutMkLst>
            <pc:docMk/>
            <pc:sldMasterMk cId="1252401667" sldId="2147483684"/>
            <pc:sldLayoutMk cId="2735277088" sldId="2147483691"/>
          </pc:sldLayoutMkLst>
        </pc:sldLayoutChg>
        <pc:sldLayoutChg chg="del">
          <pc:chgData name="庞 垚夫" userId="0f0109ef91b7223a" providerId="LiveId" clId="{47C9371D-2843-4189-8670-E52FC76F3D8E}" dt="2021-04-15T20:00:11.298" v="2422" actId="700"/>
          <pc:sldLayoutMkLst>
            <pc:docMk/>
            <pc:sldMasterMk cId="1252401667" sldId="2147483684"/>
            <pc:sldLayoutMk cId="2953733919" sldId="2147483692"/>
          </pc:sldLayoutMkLst>
        </pc:sldLayoutChg>
        <pc:sldLayoutChg chg="del">
          <pc:chgData name="庞 垚夫" userId="0f0109ef91b7223a" providerId="LiveId" clId="{47C9371D-2843-4189-8670-E52FC76F3D8E}" dt="2021-04-15T20:00:11.298" v="2422" actId="700"/>
          <pc:sldLayoutMkLst>
            <pc:docMk/>
            <pc:sldMasterMk cId="1252401667" sldId="2147483684"/>
            <pc:sldLayoutMk cId="3659914419" sldId="2147483693"/>
          </pc:sldLayoutMkLst>
        </pc:sldLayoutChg>
        <pc:sldLayoutChg chg="del">
          <pc:chgData name="庞 垚夫" userId="0f0109ef91b7223a" providerId="LiveId" clId="{47C9371D-2843-4189-8670-E52FC76F3D8E}" dt="2021-04-15T20:00:11.298" v="2422" actId="700"/>
          <pc:sldLayoutMkLst>
            <pc:docMk/>
            <pc:sldMasterMk cId="1252401667" sldId="2147483684"/>
            <pc:sldLayoutMk cId="3434965898" sldId="2147483694"/>
          </pc:sldLayoutMkLst>
        </pc:sldLayoutChg>
        <pc:sldLayoutChg chg="del">
          <pc:chgData name="庞 垚夫" userId="0f0109ef91b7223a" providerId="LiveId" clId="{47C9371D-2843-4189-8670-E52FC76F3D8E}" dt="2021-04-15T20:00:11.298" v="2422" actId="700"/>
          <pc:sldLayoutMkLst>
            <pc:docMk/>
            <pc:sldMasterMk cId="1252401667" sldId="2147483684"/>
            <pc:sldLayoutMk cId="1995429412" sldId="2147483695"/>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16:52.1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527 449,'1'-5,"0"1,0-1,1 1,-1 0,1-1,0 1,0 0,0 0,1 0,-1 0,5-4,5-10,4-9,0 2,2 0,1 0,1 2,24-23,-13 18,-10 9,1 0,34-23,-32 28,0 1,0 1,2 1,-1 2,1 0,0 1,1 2,0 1,0 1,0 1,29 1,56 2,146 1,-225 1,0 0,0 2,50 13,-66-12,-1 2,0 0,14 10,20 8,-41-21,-1 0,1 1,-1 1,0-1,9 9,-1-1,-9-8,1 1,-2 1,1-1,-1 1,6 8,13 24,33 78,-42-82,-3-3,-2 1,-1 0,7 47,-7-34,-4-2,-1 1,-2-1,-4 70,-1-33,2-64,-1 0,-1 0,0-1,-2 1,0-1,-1 0,-11 27,9-25,-2-1,0 0,-1 0,-1 0,-15 18,4-7,18-22,-1 1,1-1,-1 0,0-1,-1 1,0-1,0 0,0-1,0 1,-11 5,-85 27,52-21,4-2,0-2,-1-3,-1-1,-52 2,-196-7,190-5,16 3,31 0,-105-10,137 3,-1-1,1-1,-27-13,2 2,-95-37,113 41,-1-2,-34-24,54 31,4 4,0-1,0-1,1 1,0-2,1 0,-1 0,2 0,-10-13,9 8,0 0,-2 0,-12-13,12 15,1 0,1 0,0-1,0-1,-7-16,-28-76,38 90,-2-6,1-1,2-1,0 1,-3-39,5-97,3 139,0 0,1-24,0 41,-1-1,1 0,0 1,0 0,0-1,1 1,-1 0,1-1,3-5,38-39,-8 11,-29 30,1 1,0 0,0-1,1 2,-1-1,1 1,0 1,1-1,16-5,5 0,50-8,-42 10,-9 0,-18 5,1 0,0 1,16-1,-14 2,1 1,-1-1,0 0,1-1,21-6,2-4,-10 2,1 1,34-5,93-15,-127 20,-19 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9:32.497"/>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1 8179,'5'0,"8"-15,9-6,10-24,15-22,13-31,29-41,25-37,18-46,21-34,8-26,32-49,15-20,18-22,12-14,3 22,15 2,5 2,-4 25,-21 52,-13 11,-12 18,-1 11,16-23,-12 12,4-1,-3 5,1 5,-5 5,-13 19,-7 7,-13 22,-19 16,-21 34,-15 14,-20 22,-25 23,-20 20,-18 13,-15 18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9:33.094"/>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1 1,'3'0,"1"0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9:36.151"/>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9:37.026"/>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8:00.364"/>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1 1,'0'0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9:32.497"/>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1 8179,'5'0,"8"-15,9-6,10-24,15-22,13-31,29-41,25-37,18-46,21-34,8-26,32-49,15-20,18-22,12-14,3 22,15 2,5 2,-4 25,-21 52,-13 11,-12 18,-1 11,16-23,-12 12,4-1,-3 5,1 5,-5 5,-13 19,-7 7,-13 22,-19 16,-21 34,-15 14,-20 22,-25 23,-20 20,-18 13,-15 18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9:33.094"/>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1 1,'3'0,"1"0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9:36.151"/>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1 1,'0'0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9:37.026"/>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16:56.6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0,'0'3,"0"0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17:07.3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18:49.774"/>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47 1088,'0'-1,"-1"1,1 0,-1 0,1 0,-1-1,1 1,-1 0,1 0,-1-1,1 1,-1 0,1-1,-1 1,1-1,0 1,-1-1,1 1,0 0,-1-1,1 1,0-1,0 0,0 1,-1-1,1 1,0-1,0 0,-4-20,4 16,-9-63,0-94,9 98,2-98,4 115,3 0,24-76,-28 104,1-1,1 0,1 0,0 1,2 0,0 0,1 1,1 1,0 0,1 0,2 1,-1 1,2 0,31-23,-35 31,-1 1,1 0,1 1,-1 0,24-6,67-7,-70 13,71-8,166 1,2097 13,-2097 16,-211-7,0 2,81 30,29 17,-88-29,-48-16,-1 2,0 2,51 37,59 61,-132-107,15 16,-1 1,37 53,-58-74,0-1,0 1,0 0,-1 0,0 1,0-1,0 0,-1 1,0-1,0 1,0 9,-1-12,0 0,0 0,0 0,0 0,-1 0,0-1,1 1,-1 0,0 0,-1 0,1-1,0 1,-1-1,1 1,-1-1,0 1,0-1,0 0,0 0,0 0,0 0,-1 0,-3 1,-13 6,-1 0,-1-2,0-1,0 0,-27 2,-50 6,-162 3,-100-26,-211-53,4-41,505 91,-104-11,-29-6,-86-23,138 31,-56-6,122 19,-40-1,-189 10,209 7,13-1,-45-7,-37 1,164-1,0 0,1 0,-1 0,0 1,0-1,0 1,1-1,-1 1,-2 1,3-2,1 0,0 0,0 1,0-1,0 0,-1 0,1 0,0 0,0 1,0-1,0 0,0 0,0 0,-1 1,1-1,0 0,0 0,0 1,0-1,0 0,0 0,0 1,0-1,0 0,0 0,0 0,0 1,0-1,9 10,7 1,1-1,0 0,29 11,-19-9,225 79,-176-67,149 46,326 59,252-20,-727-101,160 19,402 37,-391-55,223-3,-443-7,0-1,0-1,-1-1,1-2,-1-1,48-18,-60 17,-1 0,0 0,21-20,16-10,-34 28,-1 0,-1-1,14-14,-21 18,-1 0,-1 0,1 0,-1 0,-1-1,1 0,-1 0,3-11,0-4,-1 1,-2-1,0 1,-1-1,-1 0,-2 0,-3-41,2 61,1 0,-1 0,0 0,0 0,-1 0,1 1,0-1,-1 0,0 1,1-1,-1 1,0-1,0 1,-1 0,1 0,0 0,-1 0,0 0,1 0,-6-2,-6-2,0 0,-1 1,-14-4,11 4,-417-98,-10 36,442 67,-440-54,141 35,140 11,-74-16,23 2,116 16,-178-18,-108-12,261 21,72 7,-68-1,-807 10,919-1,-1 1,1 0,0 0,0 0,-1 1,1 0,-6 3,-39 21,31-15,12-6,0 0,0 0,0 1,0 0,1 0,-11 13,14-14,0 0,0 1,1-1,0 1,0 0,0 0,1 0,0 0,0 0,-2 12,1-1,-9 28,6-29,-3 24,8-33,0-1,1 1,0-1,0 1,0 0,1-1,2 9,0-6,0 0,1 0,0 0,0-1,1 1,0-1,1 0,0 0,0-1,0 0,1 0,9 7,2 0,1 0,0-1,41 19,-17-12,0-2,1-2,45 10,-59-19,166 34,-172-37,86 11,-77-12,169 9,966-11,-557-2,-496 0,125 2,-89 13,69-13,-2 0,-136 7,4 0,-32-7,201-3,-138-15,-66 8,31-6,149-49,-225 62,1 0,-1 0,0 0,0-1,0 0,11-6,-17 8,1 1,-1 0,0-1,1 1,-1 0,0-1,1 1,-1-1,0 1,1-1,-1 1,0-1,0 1,0-1,0 1,1-1,-1 1,0-1,0 1,0-1,0 1,0-1,0 1,0-1,0 1,0-1,-1 1,1-2,-1 1,0 0,0-1,1 1,-1 0,0-1,-1 1,1 0,0 0,-2-2,-3-1,1 1,-1 0,-11-5,-26-7,-1 2,1 2,-67-7,-138-1,-331 14,336 7,155-3,-109 2,73 15,39-4,-100 19,-4-1,122-22,1 3,1 2,-108 37,70-16,54-19,-71 32,107-40,0 1,-13 11,-17 10,14-14,1-2,-2 0,-41 11,49-18,-1-1,1-1,-1-1,0-1,-32-1,56-2,3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18:51.285"/>
    </inkml:context>
    <inkml:brush xml:id="br0">
      <inkml:brushProperty name="width" value="0.3" units="cm"/>
      <inkml:brushProperty name="height" value="0.6" units="cm"/>
      <inkml:brushProperty name="color" value="#FF40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0:58.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34 194,'42'0,"54"9,-5-3,-65-6,-1 2,1 0,25 7,-17-2,1-1,0-2,66 0,-93-4,-1 1,1 0,0 1,-1 0,1 0,7 4,-5-3,0 0,19 4,33-2,98-5,-70-2,762 2,-837-1,0 0,16-4,18-2,129-14,7 0,123 12,-284 8,0-1,39-8,6-1,68 6,17-3,-38-8,91-10,-156 21,108-6,-111 11,-15 1,0-1,60-10,-49 4,-33 6,0-2,0 1,0-2,16-4,-8 0,1 1,1 1,41-5,62 3,-102 6,-8 1,-29 0,-6 0,-5 1,1 1,0 1,1 0,-1 2,0 1,-24 10,28-9,1 0,-1-2,0-1,-37 4,-241 23,36-2,130-17,-202 10,-1126-22,666-1,532 17,259-15,-65 8,-94 27,151-34,5 0,0-1,1 1,-1-1,1 2,0-1,0 1,0 0,-8 5,14-8,0 1,-1-1,1 0,0 1,-1-1,1 1,0-1,0 1,-1-1,1 1,0-1,0 1,0 0,0-1,0 1,-1-1,1 1,0-1,0 1,1 0,-1-1,0 1,0-1,0 1,0-1,0 1,1-1,-1 1,0-1,0 1,1-1,-1 1,0-1,1 1,-1-1,0 0,1 1,-1-1,1 1,0-1,2 3,0-1,0 0,1 0,6 4,5-1,1-1,-1 0,1-1,0 0,23-1,-16 0,93 10,345 21,-213-26,176 2,-76 7,-51 0,165-16,-120-17,-79 3,-174 9,145-29,-28 12,-145 17,-38 2,0-1,-1-1,0-1,29-11,48-14,-97 30,0 0,0 0,1 0,-1 0,0 0,0 0,0-1,0 1,0-1,-1 0,1 1,0-1,-1 0,1 0,-1 0,0 0,0 0,2-4,0-2,-1 1,-1-1,1 0,0-11,-2 12,1-1,0 1,0 0,1 0,3-10,1 6,-4 6,1 0,-1-1,0 1,0-1,1-7,-2 12,-1-1,0 0,0 0,0 0,0 0,-1 1,1-1,0 0,-1 0,1 0,-1 1,0-1,0 0,1 1,-1-1,0 1,0-1,-1 1,1-1,0 1,-2-2,-1 0,0 0,0 0,0 0,-1 1,1 0,-1 0,1 0,-1 0,0 1,-8-2,-7 0,-28-1,11 2,-376-8,279 11,108-1,-331-9,-43 1,255 10,-255-2,379 1,0 1,0 1,0 1,-25 9,18-5,-37 5,-139 22,53-4,-171 15,248-37,-71 2,113-9,-68 11,69-9,1 0,-57 17,34-7,-14 7,45-13,-1-2,-29 6,-159 11,170-16,28-4,-25 2,37-5,-6 1,0-1,-1 0,1 0,0 0,0-1,-8-2,14 2,-1 1,1-1,0 1,-1-1,1 0,0 0,0 1,0-1,-1 0,1 0,0 0,0 0,0-1,0 1,1 0,-1 0,0 0,0-1,1 1,-1 0,1-1,-1 1,1-1,0 1,-1 0,1-1,0 1,0-1,0 1,0-1,0 1,0-1,1 1,-1-1,0 1,2-2,-1-1,0 1,0-1,0 1,1 0,0-1,-1 1,1 0,1 0,-1 0,0 1,1-1,-1 1,1-1,0 1,0 0,0 0,0 0,0 0,0 0,0 1,1-1,4 0,7-3,0 2,0 0,28-2,-41 5,43-4,90-10,146-7,2 22,-128 1,-141-2,356 7,479 4,-601-12,-72 9,-13 0,567-8,-346 0,-363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2:38.19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2:58"/>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353 1360,'8'0,"6"0,5 0,14 0,11 0,15 0,14 0,11 0,7 0,-1 0,-5 0,-3 0,-10 0,-10 0,-12 0,-12 0,-7 0,-3 0,-2 0,-1 0,-3 0,3 0,2 0,6 0,2 0,3 5,4 2,5 0,5-1,8 1,5 4,-1 1,-6-2,-5-3,-5 1,-4-1,0-2,-3-2,3-1,2 1,4 1,2 4,2 2,1-2,2-1,-1 0,-7-1,-7-1,-2-2,0-1,-1 5,7 0,0 0,1 1,3-1,1-2,-2 2,-2-2,0 0,-6-2,-7-1,-4 2,1 0,1-1,3 0,4-1,0 4,2 2,-3-1,-5-2,-6-1,-5-2,0-1,-4 2,-3 1,-1-1,3-1,1 0,5-1,2-1,0 1,-3-1,-1-1,0 1,0 0,-1 0,-1 0,-2 0,0 0,-1 0,0 0,3-3,0 0,3-6,0-1,2 1,-3 0,-3 1,-1-1,-1 1,-1-1,1 2,4-1,6-5,3-3,2 2,-2 0,-2 2,-6 2,-5 1,-6 0,-9 1,-7 2,-2 0,-3 0,1-1,-1-4,-4-5,-2-3,-6-5,-2-3,0-1,-3-2,-3-6,-4-3,-1-2,-1-1,-1 0,-3 3,-3 2,-1-1,1 3,-1 0,1-2,-7-4,0-2,-5-2,-4 3,1 2,-5 4,5 0,3 1,-1-2,-3 3,-8-1,-4 0,-8 3,-14-4,6 2,5 3,-17 3,-2-1,-5 3,7 0,5 4,2 4,0-1,0 3,2 1,6 3,6 4,6 4,7-4,7 0,2 1,9 3,9 0,3 3,6 0,1 1,-2 0,-3 3,-2 1,-3 2,2 3,0 6,3 2,5-1,2-1,2 0,1 0,1 1,0 2,2 1,4 1,-5-2,0 5,0 2,-4 4,-6 3,0 9,-2 1,1 1,1 1,-3 2,3-2,4-5,-2-2,2-4,3 0,-3 1,1-1,3 0,1-3,1-4,0 1,2 0,2 3,-3 1,1-1,0 2,4-1,5-4,1 2,-3 1,-2 5,2-3,3 3,0-2,2-2,0-2,1 1,2-2,1 0,2-2,1 3,1-1,0 0,1 4,-1 4,0 2,1 7,4 2,5 2,3-6,3-2,3 4,1-4,1-1,1-1,3 1,5 1,3 2,2 3,2-5,3-1,4 1,2 2,1 4,-5-4,-3 1,5-1,5 2,3-5,6-1,4 1,8 0,6-5,-8-6,-4-1,3-4,1 0,5-5,4-2,6 1,-2-2,3-4,-3-2,-1-1,2-4,4-2,3-1,8-2,-1 0,4 0,2-1,-11 1,-5 0,-1-1,2 1,2 0,3 0,1 0,2 0,0 0,9-5,3-2,-5-6,-8 1,-7-2,-12 2,-15 1,-13 2,-11-1,-4 3,-2-5,2-1,4-6,4-3,1 1,-2-4,-4 0,-3 1,-2-3,-2 0,-4-4,2-4,0-2,0-3,5-2,-1-3,-3 1,2-5,3-3,0-1,3-1,1-1,3 1,-3 5,-5 2,1 1,0 1,-3 1,-3 4,-3 3,-7 5,1 0,0-1,-4-2,-3-3,-1-1,1 3,-2 0,4-2,-1 3,-1 4,-3 5,-3 4,-2 4,-1 1,-1-2,0 1,-1-1,-2 1,-6 1,-5 0,-2 1,-2 0,0-3,1 2,-6-1,-1-1,-2-2,-5-1,-5 4,-2 2,-3-1,-2-2,-5-1,-11-2,-3 2,-7-3,-6 1,-7-7,-2-1,-4-1,3-3,7 1,7 3,1 2,1 3,6 0,4 2,2-1,2 1,5 4,3 3,1-1,3 2,1 1,0 0,-5-3,4 1,0 4,6 1,5 3,4 2,3-1,-2 2,-5-2,-2 0,-4-3,-5-1,-5 2,1 3,0-1,1 0,1 3,-4-5,1 0,-3-1,2 1,4-1,7 1,7 2,3 3,7-4,4 0,5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4-06T21:28:00.364"/>
    </inkml:context>
    <inkml:brush xml:id="br0">
      <inkml:brushProperty name="width" value="0.1" units="cm"/>
      <inkml:brushProperty name="height" value="0.6" units="cm"/>
      <inkml:brushProperty name="color" value="#F2F49E"/>
      <inkml:brushProperty name="ignorePressure" value="1"/>
      <inkml:brushProperty name="inkEffects" value="pencil"/>
    </inkml:brush>
  </inkml:definitions>
  <inkml:trace contextRef="#ctx0" brushRef="#br0">1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3A%2F%2Fstories.freepik.com%2F" TargetMode="External"/><Relationship Id="rId4" Type="http://schemas.openxmlformats.org/officeDocument/2006/relationships/hyperlink" Target="https://slack-redir.net/link?url=https%3A%2F%2Fwww.freepik.com%2F"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spTree>
      <p:nvGrpSpPr>
        <p:cNvPr id="1" name=""/>
        <p:cNvGrpSpPr/>
        <p:nvPr/>
      </p:nvGrpSpPr>
      <p:grpSpPr>
        <a:xfrm>
          <a:off x="0" y="0"/>
          <a:ext cx="0" cy="0"/>
          <a:chOff x="0" y="0"/>
          <a:chExt cx="0" cy="0"/>
        </a:xfrm>
      </p:grpSpPr>
      <p:sp>
        <p:nvSpPr>
          <p:cNvPr id="20" name="Title Text"/>
          <p:cNvSpPr txBox="1">
            <a:spLocks noGrp="1"/>
          </p:cNvSpPr>
          <p:nvPr>
            <p:ph type="title"/>
          </p:nvPr>
        </p:nvSpPr>
        <p:spPr>
          <a:xfrm>
            <a:off x="1614900" y="1446084"/>
            <a:ext cx="5136803" cy="2736801"/>
          </a:xfrm>
          <a:prstGeom prst="rect">
            <a:avLst/>
          </a:prstGeom>
        </p:spPr>
        <p:txBody>
          <a:bodyPr anchor="b"/>
          <a:lstStyle>
            <a:lvl1pPr algn="l">
              <a:lnSpc>
                <a:spcPct val="80000"/>
              </a:lnSpc>
              <a:defRPr sz="6900"/>
            </a:lvl1pPr>
          </a:lstStyle>
          <a:p>
            <a:r>
              <a:t>Title Text</a:t>
            </a:r>
          </a:p>
        </p:txBody>
      </p:sp>
      <p:sp>
        <p:nvSpPr>
          <p:cNvPr id="21" name="Body Level One…"/>
          <p:cNvSpPr txBox="1">
            <a:spLocks noGrp="1"/>
          </p:cNvSpPr>
          <p:nvPr>
            <p:ph type="body" sz="quarter" idx="1"/>
          </p:nvPr>
        </p:nvSpPr>
        <p:spPr>
          <a:xfrm>
            <a:off x="1614901" y="4355117"/>
            <a:ext cx="3262801" cy="1056801"/>
          </a:xfrm>
          <a:prstGeom prst="rect">
            <a:avLst/>
          </a:prstGeom>
        </p:spPr>
        <p:txBody>
          <a:bodyPr>
            <a:normAutofit/>
          </a:bodyPr>
          <a:lstStyle>
            <a:lvl1pPr marL="423323" indent="-237061">
              <a:lnSpc>
                <a:spcPct val="100000"/>
              </a:lnSpc>
              <a:buClrTx/>
              <a:buSzTx/>
              <a:buFontTx/>
              <a:buNone/>
            </a:lvl1pPr>
            <a:lvl2pPr marL="423323" indent="372524">
              <a:lnSpc>
                <a:spcPct val="100000"/>
              </a:lnSpc>
              <a:buClrTx/>
              <a:buSzTx/>
              <a:buFontTx/>
              <a:buNone/>
            </a:lvl2pPr>
            <a:lvl3pPr marL="423323" indent="982109">
              <a:lnSpc>
                <a:spcPct val="100000"/>
              </a:lnSpc>
              <a:buClrTx/>
              <a:buSzTx/>
              <a:buFontTx/>
              <a:buNone/>
            </a:lvl3pPr>
            <a:lvl4pPr marL="423323" indent="1591694">
              <a:lnSpc>
                <a:spcPct val="100000"/>
              </a:lnSpc>
              <a:buClrTx/>
              <a:buSzTx/>
              <a:buFontTx/>
              <a:buNone/>
            </a:lvl4pPr>
            <a:lvl5pPr marL="423323" indent="2201278">
              <a:lnSpc>
                <a:spcPct val="100000"/>
              </a:lnSpc>
              <a:buClrTx/>
              <a:buSzTx/>
              <a:buFontTx/>
              <a:buNone/>
            </a:lvl5pPr>
          </a:lstStyle>
          <a:p>
            <a:r>
              <a:t>Body Level One</a:t>
            </a:r>
          </a:p>
          <a:p>
            <a:pPr lvl="1"/>
            <a:r>
              <a:t>Body Level Two</a:t>
            </a:r>
          </a:p>
          <a:p>
            <a:pPr lvl="2"/>
            <a:r>
              <a:t>Body Level Three</a:t>
            </a:r>
          </a:p>
          <a:p>
            <a:pPr lvl="3"/>
            <a:r>
              <a:t>Body Level Four</a:t>
            </a:r>
          </a:p>
          <a:p>
            <a:pPr lvl="4"/>
            <a:r>
              <a:t>Body Level Five</a:t>
            </a:r>
          </a:p>
        </p:txBody>
      </p:sp>
      <p:grpSp>
        <p:nvGrpSpPr>
          <p:cNvPr id="34" name="Google Shape;11;p2"/>
          <p:cNvGrpSpPr/>
          <p:nvPr/>
        </p:nvGrpSpPr>
        <p:grpSpPr>
          <a:xfrm>
            <a:off x="552713" y="531559"/>
            <a:ext cx="10879256" cy="5880397"/>
            <a:chOff x="0" y="0"/>
            <a:chExt cx="8159441" cy="4410297"/>
          </a:xfrm>
        </p:grpSpPr>
        <p:sp>
          <p:nvSpPr>
            <p:cNvPr id="22" name="Google Shape;12;p2"/>
            <p:cNvSpPr/>
            <p:nvPr/>
          </p:nvSpPr>
          <p:spPr>
            <a:xfrm>
              <a:off x="6271005" y="4119563"/>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19"/>
                    <a:pt x="12626" y="21600"/>
                    <a:pt x="10800" y="21600"/>
                  </a:cubicBezTo>
                  <a:cubicBezTo>
                    <a:pt x="8974" y="21600"/>
                    <a:pt x="7493" y="20119"/>
                    <a:pt x="7493" y="18292"/>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3" name="Google Shape;13;p2"/>
            <p:cNvSpPr/>
            <p:nvPr/>
          </p:nvSpPr>
          <p:spPr>
            <a:xfrm>
              <a:off x="2094744" y="27809"/>
              <a:ext cx="201771"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5"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4" name="Google Shape;14;p2"/>
            <p:cNvSpPr/>
            <p:nvPr/>
          </p:nvSpPr>
          <p:spPr>
            <a:xfrm>
              <a:off x="5304762" y="27809"/>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5" name="Google Shape;15;p2"/>
            <p:cNvSpPr/>
            <p:nvPr/>
          </p:nvSpPr>
          <p:spPr>
            <a:xfrm>
              <a:off x="7957662" y="2096863"/>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6" name="Google Shape;16;p2"/>
            <p:cNvSpPr/>
            <p:nvPr/>
          </p:nvSpPr>
          <p:spPr>
            <a:xfrm>
              <a:off x="0" y="208608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7" name="Google Shape;17;p2"/>
            <p:cNvSpPr/>
            <p:nvPr/>
          </p:nvSpPr>
          <p:spPr>
            <a:xfrm>
              <a:off x="2834630" y="406703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 name="Google Shape;18;p2"/>
            <p:cNvSpPr/>
            <p:nvPr/>
          </p:nvSpPr>
          <p:spPr>
            <a:xfrm>
              <a:off x="3471619" y="13287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9" name="Google Shape;19;p2"/>
            <p:cNvSpPr/>
            <p:nvPr/>
          </p:nvSpPr>
          <p:spPr>
            <a:xfrm>
              <a:off x="7830381" y="4140281"/>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0" name="Google Shape;20;p2"/>
            <p:cNvSpPr/>
            <p:nvPr/>
          </p:nvSpPr>
          <p:spPr>
            <a:xfrm>
              <a:off x="4554357" y="4047536"/>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1" name="Google Shape;21;p2"/>
            <p:cNvSpPr/>
            <p:nvPr/>
          </p:nvSpPr>
          <p:spPr>
            <a:xfrm>
              <a:off x="100993" y="4128445"/>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2" name="Google Shape;22;p2"/>
            <p:cNvSpPr/>
            <p:nvPr/>
          </p:nvSpPr>
          <p:spPr>
            <a:xfrm>
              <a:off x="7873475" y="0"/>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3" name="Google Shape;23;p2"/>
            <p:cNvSpPr/>
            <p:nvPr/>
          </p:nvSpPr>
          <p:spPr>
            <a:xfrm>
              <a:off x="62708" y="32082"/>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IG_NUMBER">
    <p:bg>
      <p:bgPr>
        <a:solidFill>
          <a:schemeClr val="accent2">
            <a:lumOff val="44000"/>
          </a:schemeClr>
        </a:solidFill>
        <a:effectLst/>
      </p:bgPr>
    </p:bg>
    <p:spTree>
      <p:nvGrpSpPr>
        <p:cNvPr id="1" name=""/>
        <p:cNvGrpSpPr/>
        <p:nvPr/>
      </p:nvGrpSpPr>
      <p:grpSpPr>
        <a:xfrm>
          <a:off x="0" y="0"/>
          <a:ext cx="0" cy="0"/>
          <a:chOff x="0" y="0"/>
          <a:chExt cx="0" cy="0"/>
        </a:xfrm>
      </p:grpSpPr>
      <p:sp>
        <p:nvSpPr>
          <p:cNvPr id="216" name="xx%"/>
          <p:cNvSpPr txBox="1">
            <a:spLocks noGrp="1"/>
          </p:cNvSpPr>
          <p:nvPr>
            <p:ph type="title" hasCustomPrompt="1"/>
          </p:nvPr>
        </p:nvSpPr>
        <p:spPr>
          <a:xfrm>
            <a:off x="415599" y="2864170"/>
            <a:ext cx="11360803" cy="1140801"/>
          </a:xfrm>
          <a:prstGeom prst="rect">
            <a:avLst/>
          </a:prstGeom>
        </p:spPr>
        <p:txBody>
          <a:bodyPr anchor="b"/>
          <a:lstStyle>
            <a:lvl1pPr>
              <a:defRPr sz="6900">
                <a:solidFill>
                  <a:srgbClr val="337BB8"/>
                </a:solidFill>
              </a:defRPr>
            </a:lvl1pPr>
          </a:lstStyle>
          <a:p>
            <a:r>
              <a:t>xx%</a:t>
            </a:r>
          </a:p>
        </p:txBody>
      </p:sp>
      <p:sp>
        <p:nvSpPr>
          <p:cNvPr id="217" name="Body Level One…"/>
          <p:cNvSpPr txBox="1">
            <a:spLocks noGrp="1"/>
          </p:cNvSpPr>
          <p:nvPr>
            <p:ph type="body" sz="half" idx="1"/>
          </p:nvPr>
        </p:nvSpPr>
        <p:spPr>
          <a:xfrm>
            <a:off x="415599" y="3911938"/>
            <a:ext cx="11360803" cy="1734401"/>
          </a:xfrm>
          <a:prstGeom prst="rect">
            <a:avLst/>
          </a:prstGeom>
        </p:spPr>
        <p:txBody>
          <a:bodyPr>
            <a:normAutofit/>
          </a:bodyPr>
          <a:lstStyle>
            <a:lvl1pPr algn="ctr">
              <a:lnSpc>
                <a:spcPct val="100000"/>
              </a:lnSpc>
              <a:buClr>
                <a:srgbClr val="337BB8"/>
              </a:buClr>
              <a:defRPr>
                <a:solidFill>
                  <a:schemeClr val="accent5"/>
                </a:solidFill>
              </a:defRPr>
            </a:lvl1pPr>
            <a:lvl2pPr algn="ctr">
              <a:lnSpc>
                <a:spcPct val="100000"/>
              </a:lnSpc>
              <a:buClr>
                <a:srgbClr val="337BB8"/>
              </a:buClr>
              <a:defRPr>
                <a:solidFill>
                  <a:schemeClr val="accent5"/>
                </a:solidFill>
              </a:defRPr>
            </a:lvl2pPr>
            <a:lvl3pPr algn="ctr">
              <a:lnSpc>
                <a:spcPct val="100000"/>
              </a:lnSpc>
              <a:buClr>
                <a:srgbClr val="337BB8"/>
              </a:buClr>
              <a:defRPr>
                <a:solidFill>
                  <a:schemeClr val="accent5"/>
                </a:solidFill>
              </a:defRPr>
            </a:lvl3pPr>
            <a:lvl4pPr algn="ctr">
              <a:lnSpc>
                <a:spcPct val="100000"/>
              </a:lnSpc>
              <a:buClr>
                <a:srgbClr val="337BB8"/>
              </a:buClr>
              <a:defRPr>
                <a:solidFill>
                  <a:schemeClr val="accent5"/>
                </a:solidFill>
              </a:defRPr>
            </a:lvl4pPr>
            <a:lvl5pPr algn="ctr">
              <a:lnSpc>
                <a:spcPct val="100000"/>
              </a:lnSpc>
              <a:buClr>
                <a:srgbClr val="337BB8"/>
              </a:buClr>
              <a:defRPr>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218" name="Google Shape;169;p11"/>
          <p:cNvSpPr/>
          <p:nvPr/>
        </p:nvSpPr>
        <p:spPr>
          <a:xfrm>
            <a:off x="-69001" y="2647241"/>
            <a:ext cx="5033797" cy="4260617"/>
          </a:xfrm>
          <a:custGeom>
            <a:avLst/>
            <a:gdLst/>
            <a:ahLst/>
            <a:cxnLst>
              <a:cxn ang="0">
                <a:pos x="wd2" y="hd2"/>
              </a:cxn>
              <a:cxn ang="5400000">
                <a:pos x="wd2" y="hd2"/>
              </a:cxn>
              <a:cxn ang="10800000">
                <a:pos x="wd2" y="hd2"/>
              </a:cxn>
              <a:cxn ang="16200000">
                <a:pos x="wd2" y="hd2"/>
              </a:cxn>
            </a:cxnLst>
            <a:rect l="0" t="0" r="r" b="b"/>
            <a:pathLst>
              <a:path w="20925" h="21370" extrusionOk="0">
                <a:moveTo>
                  <a:pt x="0" y="1"/>
                </a:moveTo>
                <a:cubicBezTo>
                  <a:pt x="0" y="1"/>
                  <a:pt x="5026" y="-230"/>
                  <a:pt x="4608" y="6416"/>
                </a:cubicBezTo>
                <a:cubicBezTo>
                  <a:pt x="4190" y="13062"/>
                  <a:pt x="10447" y="15511"/>
                  <a:pt x="13661" y="13878"/>
                </a:cubicBezTo>
                <a:cubicBezTo>
                  <a:pt x="16874" y="12245"/>
                  <a:pt x="21600" y="15189"/>
                  <a:pt x="20844" y="21370"/>
                </a:cubicBezTo>
                <a:lnTo>
                  <a:pt x="0" y="21370"/>
                </a:ln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19" name="Google Shape;170;p11"/>
          <p:cNvSpPr/>
          <p:nvPr/>
        </p:nvSpPr>
        <p:spPr>
          <a:xfrm>
            <a:off x="8609320" y="-46129"/>
            <a:ext cx="3679333" cy="4347032"/>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5" y="16874"/>
                  <a:pt x="15189" y="21600"/>
                  <a:pt x="21370" y="20844"/>
                </a:cubicBez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220" name="Google Shape;171;p11"/>
          <p:cNvSpPr/>
          <p:nvPr/>
        </p:nvSpPr>
        <p:spPr>
          <a:xfrm>
            <a:off x="11023976" y="4441194"/>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21" name="Google Shape;172;p11"/>
          <p:cNvSpPr/>
          <p:nvPr/>
        </p:nvSpPr>
        <p:spPr>
          <a:xfrm>
            <a:off x="503364" y="546402"/>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2" y="14108"/>
                  <a:pt x="0" y="12627"/>
                  <a:pt x="0" y="10800"/>
                </a:cubicBezTo>
                <a:cubicBezTo>
                  <a:pt x="0" y="8973"/>
                  <a:pt x="1482"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22" name="Google Shape;173;p11"/>
          <p:cNvSpPr/>
          <p:nvPr/>
        </p:nvSpPr>
        <p:spPr>
          <a:xfrm>
            <a:off x="715686" y="6109881"/>
            <a:ext cx="450935" cy="272177"/>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23" name="Google Shape;174;p11"/>
          <p:cNvSpPr/>
          <p:nvPr/>
        </p:nvSpPr>
        <p:spPr>
          <a:xfrm>
            <a:off x="11122024" y="491255"/>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24" name="Google Shape;175;p11"/>
          <p:cNvSpPr/>
          <p:nvPr/>
        </p:nvSpPr>
        <p:spPr>
          <a:xfrm>
            <a:off x="2146071" y="433535"/>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25" name="Google Shape;176;p11"/>
          <p:cNvSpPr/>
          <p:nvPr/>
        </p:nvSpPr>
        <p:spPr>
          <a:xfrm>
            <a:off x="10590748" y="6137804"/>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26" name="Google Shape;177;p11"/>
          <p:cNvSpPr/>
          <p:nvPr/>
        </p:nvSpPr>
        <p:spPr>
          <a:xfrm>
            <a:off x="8184244" y="6217628"/>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27" name="Google Shape;178;p11"/>
          <p:cNvSpPr/>
          <p:nvPr/>
        </p:nvSpPr>
        <p:spPr>
          <a:xfrm>
            <a:off x="5750631" y="6137823"/>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28" name="Google Shape;179;p11"/>
          <p:cNvSpPr/>
          <p:nvPr/>
        </p:nvSpPr>
        <p:spPr>
          <a:xfrm>
            <a:off x="466970" y="2077352"/>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29" name="Google Shape;180;p11"/>
          <p:cNvSpPr/>
          <p:nvPr/>
        </p:nvSpPr>
        <p:spPr>
          <a:xfrm>
            <a:off x="11526093" y="2775195"/>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30" name="Google Shape;181;p11"/>
          <p:cNvSpPr/>
          <p:nvPr/>
        </p:nvSpPr>
        <p:spPr>
          <a:xfrm>
            <a:off x="415593" y="4441194"/>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31" name="Google Shape;182;p11"/>
          <p:cNvSpPr/>
          <p:nvPr/>
        </p:nvSpPr>
        <p:spPr>
          <a:xfrm>
            <a:off x="3078661" y="6217628"/>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000000"/>
        </a:solidFill>
        <a:effectLst/>
      </p:bgPr>
    </p:bg>
    <p:spTree>
      <p:nvGrpSpPr>
        <p:cNvPr id="1" name=""/>
        <p:cNvGrpSpPr/>
        <p:nvPr/>
      </p:nvGrpSpPr>
      <p:grpSpPr>
        <a:xfrm>
          <a:off x="0" y="0"/>
          <a:ext cx="0" cy="0"/>
          <a:chOff x="0" y="0"/>
          <a:chExt cx="0" cy="0"/>
        </a:xfrm>
      </p:grpSpPr>
      <p:sp>
        <p:nvSpPr>
          <p:cNvPr id="2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_2">
    <p:bg>
      <p:bgPr>
        <a:solidFill>
          <a:schemeClr val="accent2">
            <a:lumOff val="44000"/>
          </a:schemeClr>
        </a:solidFill>
        <a:effectLst/>
      </p:bgPr>
    </p:bg>
    <p:spTree>
      <p:nvGrpSpPr>
        <p:cNvPr id="1" name=""/>
        <p:cNvGrpSpPr/>
        <p:nvPr/>
      </p:nvGrpSpPr>
      <p:grpSpPr>
        <a:xfrm>
          <a:off x="0" y="0"/>
          <a:ext cx="0" cy="0"/>
          <a:chOff x="0" y="0"/>
          <a:chExt cx="0" cy="0"/>
        </a:xfrm>
      </p:grpSpPr>
      <p:sp>
        <p:nvSpPr>
          <p:cNvPr id="246" name="Title Text"/>
          <p:cNvSpPr txBox="1">
            <a:spLocks noGrp="1"/>
          </p:cNvSpPr>
          <p:nvPr>
            <p:ph type="title"/>
          </p:nvPr>
        </p:nvSpPr>
        <p:spPr>
          <a:xfrm>
            <a:off x="415599" y="987551"/>
            <a:ext cx="11360803" cy="768003"/>
          </a:xfrm>
          <a:prstGeom prst="rect">
            <a:avLst/>
          </a:prstGeom>
        </p:spPr>
        <p:txBody>
          <a:bodyPr/>
          <a:lstStyle>
            <a:lvl1pPr algn="l">
              <a:defRPr>
                <a:solidFill>
                  <a:srgbClr val="616161"/>
                </a:solidFill>
              </a:defRPr>
            </a:lvl1pPr>
          </a:lstStyle>
          <a:p>
            <a:r>
              <a:t>Title Text</a:t>
            </a:r>
          </a:p>
        </p:txBody>
      </p:sp>
      <p:sp>
        <p:nvSpPr>
          <p:cNvPr id="247" name="Google Shape;186;p13"/>
          <p:cNvSpPr/>
          <p:nvPr/>
        </p:nvSpPr>
        <p:spPr>
          <a:xfrm>
            <a:off x="-69001" y="2647241"/>
            <a:ext cx="5033797" cy="4260617"/>
          </a:xfrm>
          <a:custGeom>
            <a:avLst/>
            <a:gdLst/>
            <a:ahLst/>
            <a:cxnLst>
              <a:cxn ang="0">
                <a:pos x="wd2" y="hd2"/>
              </a:cxn>
              <a:cxn ang="5400000">
                <a:pos x="wd2" y="hd2"/>
              </a:cxn>
              <a:cxn ang="10800000">
                <a:pos x="wd2" y="hd2"/>
              </a:cxn>
              <a:cxn ang="16200000">
                <a:pos x="wd2" y="hd2"/>
              </a:cxn>
            </a:cxnLst>
            <a:rect l="0" t="0" r="r" b="b"/>
            <a:pathLst>
              <a:path w="20925" h="21370" extrusionOk="0">
                <a:moveTo>
                  <a:pt x="0" y="1"/>
                </a:moveTo>
                <a:cubicBezTo>
                  <a:pt x="0" y="1"/>
                  <a:pt x="5026" y="-230"/>
                  <a:pt x="4608" y="6416"/>
                </a:cubicBezTo>
                <a:cubicBezTo>
                  <a:pt x="4190" y="13062"/>
                  <a:pt x="10447" y="15511"/>
                  <a:pt x="13661" y="13878"/>
                </a:cubicBezTo>
                <a:cubicBezTo>
                  <a:pt x="16874" y="12245"/>
                  <a:pt x="21600" y="15189"/>
                  <a:pt x="20844" y="21370"/>
                </a:cubicBezTo>
                <a:lnTo>
                  <a:pt x="0" y="21370"/>
                </a:ln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48" name="Google Shape;187;p13"/>
          <p:cNvSpPr/>
          <p:nvPr/>
        </p:nvSpPr>
        <p:spPr>
          <a:xfrm>
            <a:off x="8609320" y="-46129"/>
            <a:ext cx="3679333" cy="4347032"/>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5" y="16874"/>
                  <a:pt x="15189" y="21600"/>
                  <a:pt x="21370" y="20844"/>
                </a:cubicBez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249" name="Google Shape;188;p13"/>
          <p:cNvSpPr/>
          <p:nvPr/>
        </p:nvSpPr>
        <p:spPr>
          <a:xfrm>
            <a:off x="11023976" y="4441194"/>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50" name="Google Shape;189;p13"/>
          <p:cNvSpPr/>
          <p:nvPr/>
        </p:nvSpPr>
        <p:spPr>
          <a:xfrm>
            <a:off x="503364" y="546402"/>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2" y="14108"/>
                  <a:pt x="0" y="12627"/>
                  <a:pt x="0" y="10800"/>
                </a:cubicBezTo>
                <a:cubicBezTo>
                  <a:pt x="0" y="8973"/>
                  <a:pt x="1482"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51" name="Google Shape;190;p13"/>
          <p:cNvSpPr/>
          <p:nvPr/>
        </p:nvSpPr>
        <p:spPr>
          <a:xfrm>
            <a:off x="715686" y="6109881"/>
            <a:ext cx="450935" cy="272177"/>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52" name="Google Shape;191;p13"/>
          <p:cNvSpPr/>
          <p:nvPr/>
        </p:nvSpPr>
        <p:spPr>
          <a:xfrm>
            <a:off x="11122024" y="491255"/>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53" name="Google Shape;192;p13"/>
          <p:cNvSpPr/>
          <p:nvPr/>
        </p:nvSpPr>
        <p:spPr>
          <a:xfrm>
            <a:off x="2146071" y="433535"/>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54" name="Google Shape;193;p13"/>
          <p:cNvSpPr/>
          <p:nvPr/>
        </p:nvSpPr>
        <p:spPr>
          <a:xfrm>
            <a:off x="10590748" y="6137804"/>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55" name="Google Shape;194;p13"/>
          <p:cNvSpPr/>
          <p:nvPr/>
        </p:nvSpPr>
        <p:spPr>
          <a:xfrm>
            <a:off x="8184244" y="6217628"/>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56" name="Google Shape;195;p13"/>
          <p:cNvSpPr/>
          <p:nvPr/>
        </p:nvSpPr>
        <p:spPr>
          <a:xfrm>
            <a:off x="5750631" y="6137823"/>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57" name="Google Shape;196;p13"/>
          <p:cNvSpPr/>
          <p:nvPr/>
        </p:nvSpPr>
        <p:spPr>
          <a:xfrm>
            <a:off x="466970" y="2077352"/>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258" name="Google Shape;197;p13"/>
          <p:cNvSpPr/>
          <p:nvPr/>
        </p:nvSpPr>
        <p:spPr>
          <a:xfrm>
            <a:off x="11526093" y="2775195"/>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59" name="Google Shape;198;p13"/>
          <p:cNvSpPr/>
          <p:nvPr/>
        </p:nvSpPr>
        <p:spPr>
          <a:xfrm>
            <a:off x="415593" y="4441194"/>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60" name="Google Shape;199;p13"/>
          <p:cNvSpPr/>
          <p:nvPr/>
        </p:nvSpPr>
        <p:spPr>
          <a:xfrm>
            <a:off x="3078661" y="6217628"/>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2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_2_1">
    <p:spTree>
      <p:nvGrpSpPr>
        <p:cNvPr id="1" name=""/>
        <p:cNvGrpSpPr/>
        <p:nvPr/>
      </p:nvGrpSpPr>
      <p:grpSpPr>
        <a:xfrm>
          <a:off x="0" y="0"/>
          <a:ext cx="0" cy="0"/>
          <a:chOff x="0" y="0"/>
          <a:chExt cx="0" cy="0"/>
        </a:xfrm>
      </p:grpSpPr>
      <p:sp>
        <p:nvSpPr>
          <p:cNvPr id="268" name="Title Text"/>
          <p:cNvSpPr txBox="1">
            <a:spLocks noGrp="1"/>
          </p:cNvSpPr>
          <p:nvPr>
            <p:ph type="title"/>
          </p:nvPr>
        </p:nvSpPr>
        <p:spPr>
          <a:xfrm>
            <a:off x="415599" y="984559"/>
            <a:ext cx="11360803" cy="763603"/>
          </a:xfrm>
          <a:prstGeom prst="rect">
            <a:avLst/>
          </a:prstGeom>
        </p:spPr>
        <p:txBody>
          <a:bodyPr/>
          <a:lstStyle/>
          <a:p>
            <a:r>
              <a:t>Title Text</a:t>
            </a:r>
          </a:p>
        </p:txBody>
      </p:sp>
      <p:sp>
        <p:nvSpPr>
          <p:cNvPr id="269" name="Body Level One…"/>
          <p:cNvSpPr txBox="1">
            <a:spLocks noGrp="1"/>
          </p:cNvSpPr>
          <p:nvPr>
            <p:ph type="body" sz="quarter" idx="1"/>
          </p:nvPr>
        </p:nvSpPr>
        <p:spPr>
          <a:xfrm>
            <a:off x="1244550" y="4532800"/>
            <a:ext cx="3121201" cy="1274801"/>
          </a:xfrm>
          <a:prstGeom prst="rect">
            <a:avLst/>
          </a:prstGeom>
        </p:spPr>
        <p:txBody>
          <a:bodyPr>
            <a:normAutofit/>
          </a:bodyPr>
          <a:lstStyle>
            <a:lvl1pPr marL="423323" indent="-237061" algn="ctr">
              <a:lnSpc>
                <a:spcPct val="100000"/>
              </a:lnSpc>
              <a:buClrTx/>
              <a:buSzTx/>
              <a:buFontTx/>
              <a:buNone/>
            </a:lvl1pPr>
            <a:lvl2pPr marL="423323" indent="372524" algn="ctr">
              <a:lnSpc>
                <a:spcPct val="100000"/>
              </a:lnSpc>
              <a:buClrTx/>
              <a:buSzTx/>
              <a:buFontTx/>
              <a:buNone/>
            </a:lvl2pPr>
            <a:lvl3pPr marL="423323" indent="982109" algn="ctr">
              <a:lnSpc>
                <a:spcPct val="100000"/>
              </a:lnSpc>
              <a:buClrTx/>
              <a:buSzTx/>
              <a:buFontTx/>
              <a:buNone/>
            </a:lvl3pPr>
            <a:lvl4pPr marL="423323" indent="1591694" algn="ctr">
              <a:lnSpc>
                <a:spcPct val="100000"/>
              </a:lnSpc>
              <a:buClrTx/>
              <a:buSzTx/>
              <a:buFontTx/>
              <a:buNone/>
            </a:lvl4pPr>
            <a:lvl5pPr marL="423323" indent="2201278" algn="ctr">
              <a:lnSpc>
                <a:spcPct val="100000"/>
              </a:lnSpc>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_1">
    <p:bg>
      <p:bgPr>
        <a:solidFill>
          <a:srgbClr val="FF9D00"/>
        </a:solidFill>
        <a:effectLst/>
      </p:bgPr>
    </p:bg>
    <p:spTree>
      <p:nvGrpSpPr>
        <p:cNvPr id="1" name=""/>
        <p:cNvGrpSpPr/>
        <p:nvPr/>
      </p:nvGrpSpPr>
      <p:grpSpPr>
        <a:xfrm>
          <a:off x="0" y="0"/>
          <a:ext cx="0" cy="0"/>
          <a:chOff x="0" y="0"/>
          <a:chExt cx="0" cy="0"/>
        </a:xfrm>
      </p:grpSpPr>
      <p:sp>
        <p:nvSpPr>
          <p:cNvPr id="277" name="Body Level One…"/>
          <p:cNvSpPr txBox="1">
            <a:spLocks noGrp="1"/>
          </p:cNvSpPr>
          <p:nvPr>
            <p:ph type="body" sz="quarter" idx="1"/>
          </p:nvPr>
        </p:nvSpPr>
        <p:spPr>
          <a:xfrm>
            <a:off x="1760797" y="4319569"/>
            <a:ext cx="2201201" cy="1274801"/>
          </a:xfrm>
          <a:prstGeom prst="rect">
            <a:avLst/>
          </a:prstGeom>
        </p:spPr>
        <p:txBody>
          <a:bodyPr>
            <a:normAutofit/>
          </a:bodyPr>
          <a:lstStyle>
            <a:lvl1pPr marL="423323" indent="-237061" algn="ctr">
              <a:lnSpc>
                <a:spcPct val="100000"/>
              </a:lnSpc>
              <a:buClrTx/>
              <a:buSzTx/>
              <a:buFontTx/>
              <a:buNone/>
            </a:lvl1pPr>
            <a:lvl2pPr marL="423323" indent="372524" algn="ctr">
              <a:lnSpc>
                <a:spcPct val="100000"/>
              </a:lnSpc>
              <a:buClrTx/>
              <a:buSzTx/>
              <a:buFontTx/>
              <a:buNone/>
            </a:lvl2pPr>
            <a:lvl3pPr marL="423323" indent="982109" algn="ctr">
              <a:lnSpc>
                <a:spcPct val="100000"/>
              </a:lnSpc>
              <a:buClrTx/>
              <a:buSzTx/>
              <a:buFontTx/>
              <a:buNone/>
            </a:lvl3pPr>
            <a:lvl4pPr marL="423323" indent="1591694" algn="ctr">
              <a:lnSpc>
                <a:spcPct val="100000"/>
              </a:lnSpc>
              <a:buClrTx/>
              <a:buSzTx/>
              <a:buFontTx/>
              <a:buNone/>
            </a:lvl4pPr>
            <a:lvl5pPr marL="423323" indent="2201278" algn="ctr">
              <a:lnSpc>
                <a:spcPct val="100000"/>
              </a:lnSpc>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78" name="Title Text"/>
          <p:cNvSpPr txBox="1">
            <a:spLocks noGrp="1"/>
          </p:cNvSpPr>
          <p:nvPr>
            <p:ph type="title"/>
          </p:nvPr>
        </p:nvSpPr>
        <p:spPr>
          <a:xfrm>
            <a:off x="1076332" y="987551"/>
            <a:ext cx="9832003" cy="768003"/>
          </a:xfrm>
          <a:prstGeom prst="rect">
            <a:avLst/>
          </a:prstGeom>
        </p:spPr>
        <p:txBody>
          <a:bodyPr/>
          <a:lstStyle/>
          <a:p>
            <a:r>
              <a:t>Title Text</a:t>
            </a:r>
          </a:p>
        </p:txBody>
      </p:sp>
      <p:grpSp>
        <p:nvGrpSpPr>
          <p:cNvPr id="292" name="Google Shape;225;p15"/>
          <p:cNvGrpSpPr/>
          <p:nvPr/>
        </p:nvGrpSpPr>
        <p:grpSpPr>
          <a:xfrm>
            <a:off x="349513" y="251218"/>
            <a:ext cx="11488856" cy="6277767"/>
            <a:chOff x="0" y="0"/>
            <a:chExt cx="8616641" cy="4708323"/>
          </a:xfrm>
        </p:grpSpPr>
        <p:grpSp>
          <p:nvGrpSpPr>
            <p:cNvPr id="290" name="Google Shape;226;p15"/>
            <p:cNvGrpSpPr/>
            <p:nvPr/>
          </p:nvGrpSpPr>
          <p:grpSpPr>
            <a:xfrm>
              <a:off x="0" y="0"/>
              <a:ext cx="8616642" cy="4708324"/>
              <a:chOff x="0" y="0"/>
              <a:chExt cx="8616641" cy="4708323"/>
            </a:xfrm>
          </p:grpSpPr>
          <p:sp>
            <p:nvSpPr>
              <p:cNvPr id="279" name="Google Shape;227;p15"/>
              <p:cNvSpPr/>
              <p:nvPr/>
            </p:nvSpPr>
            <p:spPr>
              <a:xfrm>
                <a:off x="6804405" y="44822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0" name="Google Shape;228;p15"/>
              <p:cNvSpPr/>
              <p:nvPr/>
            </p:nvSpPr>
            <p:spPr>
              <a:xfrm>
                <a:off x="1408944" y="0"/>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1" name="Google Shape;229;p15"/>
              <p:cNvSpPr/>
              <p:nvPr/>
            </p:nvSpPr>
            <p:spPr>
              <a:xfrm>
                <a:off x="5761962" y="8566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2" name="Google Shape;230;p15"/>
              <p:cNvSpPr/>
              <p:nvPr/>
            </p:nvSpPr>
            <p:spPr>
              <a:xfrm>
                <a:off x="84148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3" name="Google Shape;231;p15"/>
              <p:cNvSpPr/>
              <p:nvPr/>
            </p:nvSpPr>
            <p:spPr>
              <a:xfrm>
                <a:off x="0" y="1915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4" name="Google Shape;232;p15"/>
              <p:cNvSpPr/>
              <p:nvPr/>
            </p:nvSpPr>
            <p:spPr>
              <a:xfrm>
                <a:off x="26822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5" name="Google Shape;233;p15"/>
              <p:cNvSpPr/>
              <p:nvPr/>
            </p:nvSpPr>
            <p:spPr>
              <a:xfrm>
                <a:off x="3776419" y="38326"/>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6" name="Google Shape;234;p15"/>
              <p:cNvSpPr/>
              <p:nvPr/>
            </p:nvSpPr>
            <p:spPr>
              <a:xfrm>
                <a:off x="46305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7" name="Google Shape;235;p15"/>
              <p:cNvSpPr/>
              <p:nvPr/>
            </p:nvSpPr>
            <p:spPr>
              <a:xfrm>
                <a:off x="253393"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8" name="Google Shape;236;p15"/>
              <p:cNvSpPr/>
              <p:nvPr/>
            </p:nvSpPr>
            <p:spPr>
              <a:xfrm>
                <a:off x="8025875" y="21025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89" name="Google Shape;237;p15"/>
              <p:cNvSpPr/>
              <p:nvPr/>
            </p:nvSpPr>
            <p:spPr>
              <a:xfrm>
                <a:off x="215108" y="242334"/>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291" name="Google Shape;238;p15"/>
            <p:cNvSpPr/>
            <p:nvPr/>
          </p:nvSpPr>
          <p:spPr>
            <a:xfrm>
              <a:off x="81592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2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_1_1">
    <p:bg>
      <p:bgPr>
        <a:solidFill>
          <a:schemeClr val="accent2">
            <a:lumOff val="44000"/>
          </a:schemeClr>
        </a:solidFill>
        <a:effectLst/>
      </p:bgPr>
    </p:bg>
    <p:spTree>
      <p:nvGrpSpPr>
        <p:cNvPr id="1" name=""/>
        <p:cNvGrpSpPr/>
        <p:nvPr/>
      </p:nvGrpSpPr>
      <p:grpSpPr>
        <a:xfrm>
          <a:off x="0" y="0"/>
          <a:ext cx="0" cy="0"/>
          <a:chOff x="0" y="0"/>
          <a:chExt cx="0" cy="0"/>
        </a:xfrm>
      </p:grpSpPr>
      <p:sp>
        <p:nvSpPr>
          <p:cNvPr id="300" name="Body Level One…"/>
          <p:cNvSpPr txBox="1">
            <a:spLocks noGrp="1"/>
          </p:cNvSpPr>
          <p:nvPr>
            <p:ph type="body" sz="quarter" idx="1"/>
          </p:nvPr>
        </p:nvSpPr>
        <p:spPr>
          <a:xfrm>
            <a:off x="1614900" y="3726400"/>
            <a:ext cx="3832000" cy="1489201"/>
          </a:xfrm>
          <a:prstGeom prst="rect">
            <a:avLst/>
          </a:prstGeom>
        </p:spPr>
        <p:txBody>
          <a:bodyPr>
            <a:normAutofit/>
          </a:bodyPr>
          <a:lstStyle>
            <a:lvl1pPr>
              <a:lnSpc>
                <a:spcPct val="100000"/>
              </a:lnSpc>
              <a:buClr>
                <a:srgbClr val="D63E3D"/>
              </a:buClr>
              <a:defRPr>
                <a:solidFill>
                  <a:schemeClr val="accent5"/>
                </a:solidFill>
              </a:defRPr>
            </a:lvl1pPr>
            <a:lvl2pPr>
              <a:lnSpc>
                <a:spcPct val="100000"/>
              </a:lnSpc>
              <a:buClr>
                <a:srgbClr val="D63E3D"/>
              </a:buClr>
              <a:defRPr>
                <a:solidFill>
                  <a:schemeClr val="accent5"/>
                </a:solidFill>
              </a:defRPr>
            </a:lvl2pPr>
            <a:lvl3pPr>
              <a:lnSpc>
                <a:spcPct val="100000"/>
              </a:lnSpc>
              <a:buClr>
                <a:srgbClr val="D63E3D"/>
              </a:buClr>
              <a:defRPr>
                <a:solidFill>
                  <a:schemeClr val="accent5"/>
                </a:solidFill>
              </a:defRPr>
            </a:lvl3pPr>
            <a:lvl4pPr>
              <a:lnSpc>
                <a:spcPct val="100000"/>
              </a:lnSpc>
              <a:buClr>
                <a:srgbClr val="D63E3D"/>
              </a:buClr>
              <a:defRPr>
                <a:solidFill>
                  <a:schemeClr val="accent5"/>
                </a:solidFill>
              </a:defRPr>
            </a:lvl4pPr>
            <a:lvl5pPr>
              <a:lnSpc>
                <a:spcPct val="100000"/>
              </a:lnSpc>
              <a:buClr>
                <a:srgbClr val="D63E3D"/>
              </a:buClr>
              <a:defRPr>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301" name="xx%"/>
          <p:cNvSpPr txBox="1">
            <a:spLocks noGrp="1"/>
          </p:cNvSpPr>
          <p:nvPr>
            <p:ph type="title" hasCustomPrompt="1"/>
          </p:nvPr>
        </p:nvSpPr>
        <p:spPr>
          <a:xfrm>
            <a:off x="1614900" y="1220324"/>
            <a:ext cx="3155600" cy="1612801"/>
          </a:xfrm>
          <a:prstGeom prst="rect">
            <a:avLst/>
          </a:prstGeom>
        </p:spPr>
        <p:txBody>
          <a:bodyPr anchor="b"/>
          <a:lstStyle>
            <a:lvl1pPr algn="l">
              <a:defRPr sz="9600">
                <a:solidFill>
                  <a:srgbClr val="F2F2F2"/>
                </a:solidFill>
              </a:defRPr>
            </a:lvl1pPr>
          </a:lstStyle>
          <a:p>
            <a:r>
              <a:t>xx%</a:t>
            </a:r>
          </a:p>
        </p:txBody>
      </p:sp>
      <p:sp>
        <p:nvSpPr>
          <p:cNvPr id="302" name="Google Shape;246;p16"/>
          <p:cNvSpPr/>
          <p:nvPr/>
        </p:nvSpPr>
        <p:spPr>
          <a:xfrm>
            <a:off x="3644021" y="-52985"/>
            <a:ext cx="8568068" cy="6926580"/>
          </a:xfrm>
          <a:custGeom>
            <a:avLst/>
            <a:gdLst/>
            <a:ahLst/>
            <a:cxnLst>
              <a:cxn ang="0">
                <a:pos x="wd2" y="hd2"/>
              </a:cxn>
              <a:cxn ang="5400000">
                <a:pos x="wd2" y="hd2"/>
              </a:cxn>
              <a:cxn ang="10800000">
                <a:pos x="wd2" y="hd2"/>
              </a:cxn>
              <a:cxn ang="16200000">
                <a:pos x="wd2" y="hd2"/>
              </a:cxn>
            </a:cxnLst>
            <a:rect l="0" t="0" r="r" b="b"/>
            <a:pathLst>
              <a:path w="21370" h="21600" extrusionOk="0">
                <a:moveTo>
                  <a:pt x="6416" y="14626"/>
                </a:moveTo>
                <a:cubicBezTo>
                  <a:pt x="13062" y="15258"/>
                  <a:pt x="15511" y="5786"/>
                  <a:pt x="13878" y="922"/>
                </a:cubicBezTo>
                <a:cubicBezTo>
                  <a:pt x="13778" y="623"/>
                  <a:pt x="13694" y="314"/>
                  <a:pt x="13628" y="0"/>
                </a:cubicBezTo>
                <a:lnTo>
                  <a:pt x="21370" y="0"/>
                </a:lnTo>
                <a:lnTo>
                  <a:pt x="21370" y="21600"/>
                </a:lnTo>
                <a:lnTo>
                  <a:pt x="1" y="21600"/>
                </a:lnTo>
                <a:cubicBezTo>
                  <a:pt x="1" y="21600"/>
                  <a:pt x="-230" y="13993"/>
                  <a:pt x="6416" y="14626"/>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grpSp>
        <p:nvGrpSpPr>
          <p:cNvPr id="312" name="Google Shape;247;p16"/>
          <p:cNvGrpSpPr/>
          <p:nvPr/>
        </p:nvGrpSpPr>
        <p:grpSpPr>
          <a:xfrm>
            <a:off x="221653" y="215802"/>
            <a:ext cx="11645751" cy="6276615"/>
            <a:chOff x="0" y="0"/>
            <a:chExt cx="8734311" cy="4707459"/>
          </a:xfrm>
        </p:grpSpPr>
        <p:sp>
          <p:nvSpPr>
            <p:cNvPr id="303" name="Google Shape;248;p16"/>
            <p:cNvSpPr/>
            <p:nvPr/>
          </p:nvSpPr>
          <p:spPr>
            <a:xfrm>
              <a:off x="26949" y="83863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6"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04" name="Google Shape;249;p16"/>
            <p:cNvSpPr/>
            <p:nvPr/>
          </p:nvSpPr>
          <p:spPr>
            <a:xfrm>
              <a:off x="1018435" y="4505019"/>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05" name="Google Shape;250;p16"/>
            <p:cNvSpPr/>
            <p:nvPr/>
          </p:nvSpPr>
          <p:spPr>
            <a:xfrm>
              <a:off x="4304874" y="4505024"/>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06" name="Google Shape;251;p16"/>
            <p:cNvSpPr/>
            <p:nvPr/>
          </p:nvSpPr>
          <p:spPr>
            <a:xfrm>
              <a:off x="8532540" y="251568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07" name="Google Shape;252;p16"/>
            <p:cNvSpPr/>
            <p:nvPr/>
          </p:nvSpPr>
          <p:spPr>
            <a:xfrm>
              <a:off x="4905799" y="-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08" name="Google Shape;253;p16"/>
            <p:cNvSpPr/>
            <p:nvPr/>
          </p:nvSpPr>
          <p:spPr>
            <a:xfrm>
              <a:off x="-1" y="3349115"/>
              <a:ext cx="255660" cy="160928"/>
            </a:xfrm>
            <a:custGeom>
              <a:avLst/>
              <a:gdLst/>
              <a:ahLst/>
              <a:cxnLst>
                <a:cxn ang="0">
                  <a:pos x="wd2" y="hd2"/>
                </a:cxn>
                <a:cxn ang="5400000">
                  <a:pos x="wd2" y="hd2"/>
                </a:cxn>
                <a:cxn ang="10800000">
                  <a:pos x="wd2" y="hd2"/>
                </a:cxn>
                <a:cxn ang="16200000">
                  <a:pos x="wd2" y="hd2"/>
                </a:cxn>
              </a:cxnLst>
              <a:rect l="0" t="0" r="r" b="b"/>
              <a:pathLst>
                <a:path w="21600" h="21600" extrusionOk="0">
                  <a:moveTo>
                    <a:pt x="0" y="14886"/>
                  </a:moveTo>
                  <a:cubicBezTo>
                    <a:pt x="0" y="11585"/>
                    <a:pt x="1502" y="8834"/>
                    <a:pt x="3474" y="8278"/>
                  </a:cubicBezTo>
                  <a:cubicBezTo>
                    <a:pt x="4187" y="3504"/>
                    <a:pt x="6876" y="0"/>
                    <a:pt x="10065" y="0"/>
                  </a:cubicBezTo>
                  <a:cubicBezTo>
                    <a:pt x="12277" y="0"/>
                    <a:pt x="14302" y="1684"/>
                    <a:pt x="15564" y="4487"/>
                  </a:cubicBezTo>
                  <a:cubicBezTo>
                    <a:pt x="15779" y="4445"/>
                    <a:pt x="15995" y="4423"/>
                    <a:pt x="16212" y="4423"/>
                  </a:cubicBezTo>
                  <a:cubicBezTo>
                    <a:pt x="19183" y="4423"/>
                    <a:pt x="21600" y="8277"/>
                    <a:pt x="21600" y="13011"/>
                  </a:cubicBezTo>
                  <a:cubicBezTo>
                    <a:pt x="21600" y="17746"/>
                    <a:pt x="19183" y="21600"/>
                    <a:pt x="16212" y="21600"/>
                  </a:cubicBezTo>
                  <a:lnTo>
                    <a:pt x="4211" y="21600"/>
                  </a:lnTo>
                  <a:cubicBezTo>
                    <a:pt x="1889" y="21600"/>
                    <a:pt x="0" y="18588"/>
                    <a:pt x="0" y="14886"/>
                  </a:cubicBezTo>
                  <a:close/>
                  <a:moveTo>
                    <a:pt x="15346" y="8930"/>
                  </a:moveTo>
                  <a:lnTo>
                    <a:pt x="14245" y="9522"/>
                  </a:lnTo>
                  <a:lnTo>
                    <a:pt x="13721" y="7867"/>
                  </a:lnTo>
                  <a:cubicBezTo>
                    <a:pt x="13019" y="5651"/>
                    <a:pt x="11618" y="4276"/>
                    <a:pt x="10065" y="4276"/>
                  </a:cubicBezTo>
                  <a:cubicBezTo>
                    <a:pt x="7880" y="4276"/>
                    <a:pt x="6084" y="6997"/>
                    <a:pt x="5977" y="10472"/>
                  </a:cubicBezTo>
                  <a:lnTo>
                    <a:pt x="5903" y="12833"/>
                  </a:lnTo>
                  <a:lnTo>
                    <a:pt x="4437" y="12481"/>
                  </a:lnTo>
                  <a:cubicBezTo>
                    <a:pt x="4364" y="12464"/>
                    <a:pt x="4289" y="12450"/>
                    <a:pt x="4211" y="12450"/>
                  </a:cubicBezTo>
                  <a:cubicBezTo>
                    <a:pt x="3369" y="12450"/>
                    <a:pt x="2682" y="13542"/>
                    <a:pt x="2682" y="14886"/>
                  </a:cubicBezTo>
                  <a:cubicBezTo>
                    <a:pt x="2682" y="16231"/>
                    <a:pt x="3369" y="17324"/>
                    <a:pt x="4211" y="17324"/>
                  </a:cubicBezTo>
                  <a:lnTo>
                    <a:pt x="16212" y="17324"/>
                  </a:lnTo>
                  <a:cubicBezTo>
                    <a:pt x="17704" y="17324"/>
                    <a:pt x="18918" y="15389"/>
                    <a:pt x="18918" y="13011"/>
                  </a:cubicBezTo>
                  <a:cubicBezTo>
                    <a:pt x="18918" y="10634"/>
                    <a:pt x="17704" y="8699"/>
                    <a:pt x="16212" y="8699"/>
                  </a:cubicBezTo>
                  <a:cubicBezTo>
                    <a:pt x="15923" y="8699"/>
                    <a:pt x="15631" y="8776"/>
                    <a:pt x="15346" y="8930"/>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09" name="Google Shape;254;p16"/>
            <p:cNvSpPr/>
            <p:nvPr/>
          </p:nvSpPr>
          <p:spPr>
            <a:xfrm>
              <a:off x="7323955" y="4437561"/>
              <a:ext cx="294371" cy="185298"/>
            </a:xfrm>
            <a:custGeom>
              <a:avLst/>
              <a:gdLst/>
              <a:ahLst/>
              <a:cxnLst>
                <a:cxn ang="0">
                  <a:pos x="wd2" y="hd2"/>
                </a:cxn>
                <a:cxn ang="5400000">
                  <a:pos x="wd2" y="hd2"/>
                </a:cxn>
                <a:cxn ang="10800000">
                  <a:pos x="wd2" y="hd2"/>
                </a:cxn>
                <a:cxn ang="16200000">
                  <a:pos x="wd2" y="hd2"/>
                </a:cxn>
              </a:cxnLst>
              <a:rect l="0" t="0" r="r" b="b"/>
              <a:pathLst>
                <a:path w="21600" h="21600" extrusionOk="0">
                  <a:moveTo>
                    <a:pt x="0" y="14887"/>
                  </a:moveTo>
                  <a:cubicBezTo>
                    <a:pt x="0" y="11586"/>
                    <a:pt x="1502" y="8834"/>
                    <a:pt x="3474" y="8278"/>
                  </a:cubicBezTo>
                  <a:cubicBezTo>
                    <a:pt x="4188" y="3505"/>
                    <a:pt x="6876" y="0"/>
                    <a:pt x="10065" y="0"/>
                  </a:cubicBezTo>
                  <a:cubicBezTo>
                    <a:pt x="12277" y="0"/>
                    <a:pt x="14302" y="1684"/>
                    <a:pt x="15564" y="4488"/>
                  </a:cubicBezTo>
                  <a:cubicBezTo>
                    <a:pt x="15779" y="4445"/>
                    <a:pt x="15995" y="4425"/>
                    <a:pt x="16212" y="4425"/>
                  </a:cubicBezTo>
                  <a:cubicBezTo>
                    <a:pt x="19183" y="4425"/>
                    <a:pt x="21600" y="8277"/>
                    <a:pt x="21600" y="13012"/>
                  </a:cubicBezTo>
                  <a:cubicBezTo>
                    <a:pt x="21600" y="17747"/>
                    <a:pt x="19183" y="21600"/>
                    <a:pt x="16212" y="21600"/>
                  </a:cubicBezTo>
                  <a:lnTo>
                    <a:pt x="4212" y="21600"/>
                  </a:lnTo>
                  <a:cubicBezTo>
                    <a:pt x="1889" y="21600"/>
                    <a:pt x="0" y="18588"/>
                    <a:pt x="0" y="14887"/>
                  </a:cubicBezTo>
                  <a:close/>
                  <a:moveTo>
                    <a:pt x="15346" y="8931"/>
                  </a:moveTo>
                  <a:lnTo>
                    <a:pt x="14245" y="9522"/>
                  </a:lnTo>
                  <a:lnTo>
                    <a:pt x="13721" y="7868"/>
                  </a:lnTo>
                  <a:cubicBezTo>
                    <a:pt x="13020" y="5652"/>
                    <a:pt x="11619" y="4276"/>
                    <a:pt x="10065" y="4276"/>
                  </a:cubicBezTo>
                  <a:cubicBezTo>
                    <a:pt x="7880" y="4276"/>
                    <a:pt x="6084" y="6998"/>
                    <a:pt x="5976" y="10474"/>
                  </a:cubicBezTo>
                  <a:lnTo>
                    <a:pt x="5904" y="12833"/>
                  </a:lnTo>
                  <a:lnTo>
                    <a:pt x="4437" y="12482"/>
                  </a:lnTo>
                  <a:cubicBezTo>
                    <a:pt x="4364" y="12464"/>
                    <a:pt x="4288" y="12451"/>
                    <a:pt x="4212" y="12451"/>
                  </a:cubicBezTo>
                  <a:cubicBezTo>
                    <a:pt x="3369" y="12451"/>
                    <a:pt x="2683" y="13544"/>
                    <a:pt x="2683" y="14887"/>
                  </a:cubicBezTo>
                  <a:cubicBezTo>
                    <a:pt x="2683" y="16231"/>
                    <a:pt x="3369" y="17325"/>
                    <a:pt x="4212" y="17325"/>
                  </a:cubicBezTo>
                  <a:lnTo>
                    <a:pt x="16212" y="17325"/>
                  </a:lnTo>
                  <a:cubicBezTo>
                    <a:pt x="17704" y="17325"/>
                    <a:pt x="18917" y="15390"/>
                    <a:pt x="18917" y="13012"/>
                  </a:cubicBezTo>
                  <a:cubicBezTo>
                    <a:pt x="18917" y="10634"/>
                    <a:pt x="17704" y="8700"/>
                    <a:pt x="16212" y="8700"/>
                  </a:cubicBezTo>
                  <a:cubicBezTo>
                    <a:pt x="15923" y="8700"/>
                    <a:pt x="15632" y="8777"/>
                    <a:pt x="15346" y="893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10" name="Google Shape;255;p16"/>
            <p:cNvSpPr/>
            <p:nvPr/>
          </p:nvSpPr>
          <p:spPr>
            <a:xfrm>
              <a:off x="8165615" y="284998"/>
              <a:ext cx="294363" cy="185298"/>
            </a:xfrm>
            <a:custGeom>
              <a:avLst/>
              <a:gdLst/>
              <a:ahLst/>
              <a:cxnLst>
                <a:cxn ang="0">
                  <a:pos x="wd2" y="hd2"/>
                </a:cxn>
                <a:cxn ang="5400000">
                  <a:pos x="wd2" y="hd2"/>
                </a:cxn>
                <a:cxn ang="10800000">
                  <a:pos x="wd2" y="hd2"/>
                </a:cxn>
                <a:cxn ang="16200000">
                  <a:pos x="wd2" y="hd2"/>
                </a:cxn>
              </a:cxnLst>
              <a:rect l="0" t="0" r="r" b="b"/>
              <a:pathLst>
                <a:path w="21600" h="21600" extrusionOk="0">
                  <a:moveTo>
                    <a:pt x="0" y="14887"/>
                  </a:moveTo>
                  <a:cubicBezTo>
                    <a:pt x="0" y="11586"/>
                    <a:pt x="1502" y="8834"/>
                    <a:pt x="3474" y="8278"/>
                  </a:cubicBezTo>
                  <a:cubicBezTo>
                    <a:pt x="4188" y="3505"/>
                    <a:pt x="6876" y="0"/>
                    <a:pt x="10065" y="0"/>
                  </a:cubicBezTo>
                  <a:cubicBezTo>
                    <a:pt x="12277" y="0"/>
                    <a:pt x="14303" y="1684"/>
                    <a:pt x="15564" y="4488"/>
                  </a:cubicBezTo>
                  <a:cubicBezTo>
                    <a:pt x="15780" y="4445"/>
                    <a:pt x="15995" y="4425"/>
                    <a:pt x="16212" y="4425"/>
                  </a:cubicBezTo>
                  <a:cubicBezTo>
                    <a:pt x="19183" y="4425"/>
                    <a:pt x="21600" y="8277"/>
                    <a:pt x="21600" y="13012"/>
                  </a:cubicBezTo>
                  <a:cubicBezTo>
                    <a:pt x="21600" y="17747"/>
                    <a:pt x="19183" y="21600"/>
                    <a:pt x="16212" y="21600"/>
                  </a:cubicBezTo>
                  <a:lnTo>
                    <a:pt x="4212" y="21600"/>
                  </a:lnTo>
                  <a:cubicBezTo>
                    <a:pt x="1889" y="21600"/>
                    <a:pt x="0" y="18588"/>
                    <a:pt x="0" y="14887"/>
                  </a:cubicBezTo>
                  <a:close/>
                  <a:moveTo>
                    <a:pt x="15347" y="8931"/>
                  </a:moveTo>
                  <a:lnTo>
                    <a:pt x="14245" y="9522"/>
                  </a:lnTo>
                  <a:lnTo>
                    <a:pt x="13721" y="7868"/>
                  </a:lnTo>
                  <a:cubicBezTo>
                    <a:pt x="13020" y="5652"/>
                    <a:pt x="11619" y="4276"/>
                    <a:pt x="10065" y="4276"/>
                  </a:cubicBezTo>
                  <a:cubicBezTo>
                    <a:pt x="7880" y="4276"/>
                    <a:pt x="6084" y="6998"/>
                    <a:pt x="5976" y="10474"/>
                  </a:cubicBezTo>
                  <a:lnTo>
                    <a:pt x="5904" y="12833"/>
                  </a:lnTo>
                  <a:lnTo>
                    <a:pt x="4437" y="12482"/>
                  </a:lnTo>
                  <a:cubicBezTo>
                    <a:pt x="4364" y="12464"/>
                    <a:pt x="4289" y="12451"/>
                    <a:pt x="4212" y="12451"/>
                  </a:cubicBezTo>
                  <a:cubicBezTo>
                    <a:pt x="3369" y="12451"/>
                    <a:pt x="2683" y="13544"/>
                    <a:pt x="2683" y="14887"/>
                  </a:cubicBezTo>
                  <a:cubicBezTo>
                    <a:pt x="2683" y="16231"/>
                    <a:pt x="3369" y="17325"/>
                    <a:pt x="4212" y="17325"/>
                  </a:cubicBezTo>
                  <a:lnTo>
                    <a:pt x="16212" y="17325"/>
                  </a:lnTo>
                  <a:cubicBezTo>
                    <a:pt x="17704" y="17325"/>
                    <a:pt x="18918" y="15390"/>
                    <a:pt x="18918" y="13012"/>
                  </a:cubicBezTo>
                  <a:cubicBezTo>
                    <a:pt x="18918" y="10634"/>
                    <a:pt x="17704" y="8700"/>
                    <a:pt x="16212" y="8700"/>
                  </a:cubicBezTo>
                  <a:cubicBezTo>
                    <a:pt x="15923" y="8700"/>
                    <a:pt x="15632" y="8777"/>
                    <a:pt x="15347" y="893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11" name="Google Shape;256;p16"/>
            <p:cNvSpPr/>
            <p:nvPr/>
          </p:nvSpPr>
          <p:spPr>
            <a:xfrm>
              <a:off x="1905579" y="52809"/>
              <a:ext cx="438245" cy="275872"/>
            </a:xfrm>
            <a:custGeom>
              <a:avLst/>
              <a:gdLst/>
              <a:ahLst/>
              <a:cxnLst>
                <a:cxn ang="0">
                  <a:pos x="wd2" y="hd2"/>
                </a:cxn>
                <a:cxn ang="5400000">
                  <a:pos x="wd2" y="hd2"/>
                </a:cxn>
                <a:cxn ang="10800000">
                  <a:pos x="wd2" y="hd2"/>
                </a:cxn>
                <a:cxn ang="16200000">
                  <a:pos x="wd2" y="hd2"/>
                </a:cxn>
              </a:cxnLst>
              <a:rect l="0" t="0" r="r" b="b"/>
              <a:pathLst>
                <a:path w="21600" h="21600" extrusionOk="0">
                  <a:moveTo>
                    <a:pt x="0" y="13012"/>
                  </a:moveTo>
                  <a:cubicBezTo>
                    <a:pt x="0" y="8277"/>
                    <a:pt x="2418" y="4424"/>
                    <a:pt x="5388" y="4424"/>
                  </a:cubicBezTo>
                  <a:cubicBezTo>
                    <a:pt x="5605" y="4424"/>
                    <a:pt x="5821" y="4445"/>
                    <a:pt x="6036" y="4488"/>
                  </a:cubicBezTo>
                  <a:cubicBezTo>
                    <a:pt x="7297" y="1685"/>
                    <a:pt x="9322" y="0"/>
                    <a:pt x="11535" y="0"/>
                  </a:cubicBezTo>
                  <a:cubicBezTo>
                    <a:pt x="14725" y="0"/>
                    <a:pt x="17412" y="3504"/>
                    <a:pt x="18126" y="8278"/>
                  </a:cubicBezTo>
                  <a:cubicBezTo>
                    <a:pt x="20098" y="8835"/>
                    <a:pt x="21600" y="11587"/>
                    <a:pt x="21600" y="14887"/>
                  </a:cubicBezTo>
                  <a:cubicBezTo>
                    <a:pt x="21600" y="18588"/>
                    <a:pt x="19710" y="21600"/>
                    <a:pt x="17388" y="21600"/>
                  </a:cubicBezTo>
                  <a:lnTo>
                    <a:pt x="5388" y="21600"/>
                  </a:lnTo>
                  <a:cubicBezTo>
                    <a:pt x="2418" y="21600"/>
                    <a:pt x="0" y="17747"/>
                    <a:pt x="0" y="13012"/>
                  </a:cubicBezTo>
                  <a:close/>
                  <a:moveTo>
                    <a:pt x="17164" y="12482"/>
                  </a:moveTo>
                  <a:lnTo>
                    <a:pt x="15697" y="12834"/>
                  </a:lnTo>
                  <a:lnTo>
                    <a:pt x="15623" y="10473"/>
                  </a:lnTo>
                  <a:cubicBezTo>
                    <a:pt x="15517" y="6998"/>
                    <a:pt x="13721" y="4276"/>
                    <a:pt x="11535" y="4276"/>
                  </a:cubicBezTo>
                  <a:cubicBezTo>
                    <a:pt x="9981" y="4276"/>
                    <a:pt x="8580" y="5651"/>
                    <a:pt x="7880" y="7867"/>
                  </a:cubicBezTo>
                  <a:lnTo>
                    <a:pt x="7356" y="9521"/>
                  </a:lnTo>
                  <a:lnTo>
                    <a:pt x="6254" y="8931"/>
                  </a:lnTo>
                  <a:cubicBezTo>
                    <a:pt x="5968" y="8777"/>
                    <a:pt x="5677" y="8700"/>
                    <a:pt x="5388" y="8700"/>
                  </a:cubicBezTo>
                  <a:cubicBezTo>
                    <a:pt x="3896" y="8700"/>
                    <a:pt x="2683" y="10634"/>
                    <a:pt x="2683" y="13012"/>
                  </a:cubicBezTo>
                  <a:cubicBezTo>
                    <a:pt x="2683" y="15390"/>
                    <a:pt x="3896" y="17324"/>
                    <a:pt x="5388" y="17324"/>
                  </a:cubicBezTo>
                  <a:lnTo>
                    <a:pt x="17388" y="17324"/>
                  </a:lnTo>
                  <a:cubicBezTo>
                    <a:pt x="18232" y="17324"/>
                    <a:pt x="18917" y="16231"/>
                    <a:pt x="18917" y="14887"/>
                  </a:cubicBezTo>
                  <a:cubicBezTo>
                    <a:pt x="18917" y="13543"/>
                    <a:pt x="18232" y="12451"/>
                    <a:pt x="17388" y="12451"/>
                  </a:cubicBezTo>
                  <a:cubicBezTo>
                    <a:pt x="17311" y="12451"/>
                    <a:pt x="17237" y="12464"/>
                    <a:pt x="17164" y="12482"/>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313" name="Slide Number"/>
          <p:cNvSpPr txBox="1">
            <a:spLocks noGrp="1"/>
          </p:cNvSpPr>
          <p:nvPr>
            <p:ph type="sldNum" sz="quarter" idx="2"/>
          </p:nvPr>
        </p:nvSpPr>
        <p:spPr>
          <a:xfrm>
            <a:off x="11296611" y="6241512"/>
            <a:ext cx="484396" cy="477021"/>
          </a:xfrm>
          <a:prstGeom prst="rect">
            <a:avLst/>
          </a:prstGeom>
        </p:spPr>
        <p:txBody>
          <a:bodyPr lIns="91424" tIns="91424" rIns="91424" bIns="91424"/>
          <a:lstStyle>
            <a:lvl1pPr algn="l">
              <a:defRPr sz="19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_1_1_2">
    <p:bg>
      <p:bgPr>
        <a:solidFill>
          <a:schemeClr val="accent2">
            <a:lumOff val="44000"/>
          </a:schemeClr>
        </a:solidFill>
        <a:effectLst/>
      </p:bgPr>
    </p:bg>
    <p:spTree>
      <p:nvGrpSpPr>
        <p:cNvPr id="1" name=""/>
        <p:cNvGrpSpPr/>
        <p:nvPr/>
      </p:nvGrpSpPr>
      <p:grpSpPr>
        <a:xfrm>
          <a:off x="0" y="0"/>
          <a:ext cx="0" cy="0"/>
          <a:chOff x="0" y="0"/>
          <a:chExt cx="0" cy="0"/>
        </a:xfrm>
      </p:grpSpPr>
      <p:sp>
        <p:nvSpPr>
          <p:cNvPr id="320" name="Google Shape;259;p17"/>
          <p:cNvSpPr/>
          <p:nvPr/>
        </p:nvSpPr>
        <p:spPr>
          <a:xfrm>
            <a:off x="-19252" y="-57533"/>
            <a:ext cx="8426224" cy="6949440"/>
          </a:xfrm>
          <a:custGeom>
            <a:avLst/>
            <a:gdLst/>
            <a:ahLst/>
            <a:cxnLst>
              <a:cxn ang="0">
                <a:pos x="wd2" y="hd2"/>
              </a:cxn>
              <a:cxn ang="5400000">
                <a:pos x="wd2" y="hd2"/>
              </a:cxn>
              <a:cxn ang="10800000">
                <a:pos x="wd2" y="hd2"/>
              </a:cxn>
              <a:cxn ang="16200000">
                <a:pos x="wd2" y="hd2"/>
              </a:cxn>
            </a:cxnLst>
            <a:rect l="0" t="0" r="r" b="b"/>
            <a:pathLst>
              <a:path w="21370" h="21600" extrusionOk="0">
                <a:moveTo>
                  <a:pt x="14954" y="14626"/>
                </a:moveTo>
                <a:cubicBezTo>
                  <a:pt x="8308" y="15258"/>
                  <a:pt x="5859" y="5786"/>
                  <a:pt x="7492" y="922"/>
                </a:cubicBezTo>
                <a:cubicBezTo>
                  <a:pt x="7592" y="623"/>
                  <a:pt x="7676" y="314"/>
                  <a:pt x="7742" y="0"/>
                </a:cubicBezTo>
                <a:lnTo>
                  <a:pt x="0" y="0"/>
                </a:lnTo>
                <a:lnTo>
                  <a:pt x="0" y="21600"/>
                </a:lnTo>
                <a:lnTo>
                  <a:pt x="21369" y="21600"/>
                </a:lnTo>
                <a:cubicBezTo>
                  <a:pt x="21369" y="21600"/>
                  <a:pt x="21600" y="13993"/>
                  <a:pt x="14954" y="14626"/>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321" name="Title Text"/>
          <p:cNvSpPr txBox="1">
            <a:spLocks noGrp="1"/>
          </p:cNvSpPr>
          <p:nvPr>
            <p:ph type="title"/>
          </p:nvPr>
        </p:nvSpPr>
        <p:spPr>
          <a:xfrm>
            <a:off x="8215733" y="1631733"/>
            <a:ext cx="2082401" cy="1424800"/>
          </a:xfrm>
          <a:prstGeom prst="rect">
            <a:avLst/>
          </a:prstGeom>
        </p:spPr>
        <p:txBody>
          <a:bodyPr/>
          <a:lstStyle>
            <a:lvl1pPr algn="l">
              <a:lnSpc>
                <a:spcPct val="97900"/>
              </a:lnSpc>
            </a:lvl1pPr>
          </a:lstStyle>
          <a:p>
            <a:r>
              <a:t>Title Text</a:t>
            </a:r>
          </a:p>
        </p:txBody>
      </p:sp>
      <p:sp>
        <p:nvSpPr>
          <p:cNvPr id="322" name="Body Level One…"/>
          <p:cNvSpPr txBox="1">
            <a:spLocks noGrp="1"/>
          </p:cNvSpPr>
          <p:nvPr>
            <p:ph type="body" sz="quarter" idx="1"/>
          </p:nvPr>
        </p:nvSpPr>
        <p:spPr>
          <a:xfrm>
            <a:off x="5403266" y="3065198"/>
            <a:ext cx="4894401" cy="1489203"/>
          </a:xfrm>
          <a:prstGeom prst="rect">
            <a:avLst/>
          </a:prstGeom>
        </p:spPr>
        <p:txBody>
          <a:bodyPr>
            <a:normAutofit/>
          </a:bodyPr>
          <a:lstStyle>
            <a:lvl1pPr algn="r">
              <a:lnSpc>
                <a:spcPct val="114000"/>
              </a:lnSpc>
              <a:buClr>
                <a:srgbClr val="337BB8"/>
              </a:buClr>
              <a:defRPr>
                <a:solidFill>
                  <a:schemeClr val="accent5"/>
                </a:solidFill>
              </a:defRPr>
            </a:lvl1pPr>
            <a:lvl2pPr algn="r">
              <a:lnSpc>
                <a:spcPct val="114000"/>
              </a:lnSpc>
              <a:buClr>
                <a:srgbClr val="337BB8"/>
              </a:buClr>
              <a:defRPr>
                <a:solidFill>
                  <a:schemeClr val="accent5"/>
                </a:solidFill>
              </a:defRPr>
            </a:lvl2pPr>
            <a:lvl3pPr algn="r">
              <a:lnSpc>
                <a:spcPct val="114000"/>
              </a:lnSpc>
              <a:buClr>
                <a:srgbClr val="337BB8"/>
              </a:buClr>
              <a:defRPr>
                <a:solidFill>
                  <a:schemeClr val="accent5"/>
                </a:solidFill>
              </a:defRPr>
            </a:lvl3pPr>
            <a:lvl4pPr algn="r">
              <a:lnSpc>
                <a:spcPct val="114000"/>
              </a:lnSpc>
              <a:buClr>
                <a:srgbClr val="337BB8"/>
              </a:buClr>
              <a:defRPr>
                <a:solidFill>
                  <a:schemeClr val="accent5"/>
                </a:solidFill>
              </a:defRPr>
            </a:lvl4pPr>
            <a:lvl5pPr algn="r">
              <a:lnSpc>
                <a:spcPct val="114000"/>
              </a:lnSpc>
              <a:buClr>
                <a:srgbClr val="337BB8"/>
              </a:buClr>
              <a:defRPr>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grpSp>
        <p:nvGrpSpPr>
          <p:cNvPr id="330" name="Google Shape;262;p17"/>
          <p:cNvGrpSpPr/>
          <p:nvPr/>
        </p:nvGrpSpPr>
        <p:grpSpPr>
          <a:xfrm>
            <a:off x="4860135" y="-57527"/>
            <a:ext cx="7331653" cy="6737979"/>
            <a:chOff x="0" y="0"/>
            <a:chExt cx="5498738" cy="5053482"/>
          </a:xfrm>
        </p:grpSpPr>
        <p:sp>
          <p:nvSpPr>
            <p:cNvPr id="323" name="Google Shape;263;p17"/>
            <p:cNvSpPr/>
            <p:nvPr/>
          </p:nvSpPr>
          <p:spPr>
            <a:xfrm>
              <a:off x="3071807" y="520326"/>
              <a:ext cx="203608" cy="204278"/>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24" name="Google Shape;264;p17"/>
            <p:cNvSpPr/>
            <p:nvPr/>
          </p:nvSpPr>
          <p:spPr>
            <a:xfrm>
              <a:off x="0" y="520326"/>
              <a:ext cx="203608" cy="204278"/>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25" name="Google Shape;265;p17"/>
            <p:cNvSpPr/>
            <p:nvPr/>
          </p:nvSpPr>
          <p:spPr>
            <a:xfrm>
              <a:off x="1520149" y="483332"/>
              <a:ext cx="442233" cy="278374"/>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7"/>
                  </a:cubicBezTo>
                  <a:cubicBezTo>
                    <a:pt x="0" y="11587"/>
                    <a:pt x="1502" y="8835"/>
                    <a:pt x="3474" y="8278"/>
                  </a:cubicBezTo>
                  <a:cubicBezTo>
                    <a:pt x="4188" y="3504"/>
                    <a:pt x="6875" y="0"/>
                    <a:pt x="10065" y="0"/>
                  </a:cubicBezTo>
                  <a:cubicBezTo>
                    <a:pt x="12278" y="0"/>
                    <a:pt x="14303" y="1685"/>
                    <a:pt x="15564" y="4487"/>
                  </a:cubicBezTo>
                  <a:cubicBezTo>
                    <a:pt x="15779" y="4445"/>
                    <a:pt x="15995" y="4424"/>
                    <a:pt x="16212" y="4424"/>
                  </a:cubicBezTo>
                  <a:cubicBezTo>
                    <a:pt x="19183" y="4424"/>
                    <a:pt x="21600" y="8277"/>
                    <a:pt x="21600" y="13011"/>
                  </a:cubicBezTo>
                  <a:cubicBezTo>
                    <a:pt x="21600" y="17747"/>
                    <a:pt x="19183" y="21600"/>
                    <a:pt x="16212" y="21600"/>
                  </a:cubicBezTo>
                  <a:close/>
                  <a:moveTo>
                    <a:pt x="4212" y="12450"/>
                  </a:moveTo>
                  <a:cubicBezTo>
                    <a:pt x="3368" y="12450"/>
                    <a:pt x="2683" y="13543"/>
                    <a:pt x="2683" y="14887"/>
                  </a:cubicBezTo>
                  <a:cubicBezTo>
                    <a:pt x="2683" y="16231"/>
                    <a:pt x="3368" y="17324"/>
                    <a:pt x="4212" y="17324"/>
                  </a:cubicBezTo>
                  <a:lnTo>
                    <a:pt x="16212" y="17324"/>
                  </a:lnTo>
                  <a:cubicBezTo>
                    <a:pt x="17704" y="17324"/>
                    <a:pt x="18917" y="15390"/>
                    <a:pt x="18917" y="13011"/>
                  </a:cubicBezTo>
                  <a:cubicBezTo>
                    <a:pt x="18917" y="10634"/>
                    <a:pt x="17704" y="8699"/>
                    <a:pt x="16212" y="8699"/>
                  </a:cubicBezTo>
                  <a:cubicBezTo>
                    <a:pt x="15923" y="8699"/>
                    <a:pt x="15632" y="8777"/>
                    <a:pt x="15346" y="8930"/>
                  </a:cubicBezTo>
                  <a:lnTo>
                    <a:pt x="14245" y="9521"/>
                  </a:lnTo>
                  <a:lnTo>
                    <a:pt x="13720" y="7866"/>
                  </a:lnTo>
                  <a:cubicBezTo>
                    <a:pt x="13020" y="5651"/>
                    <a:pt x="11619" y="4276"/>
                    <a:pt x="10065" y="4276"/>
                  </a:cubicBezTo>
                  <a:cubicBezTo>
                    <a:pt x="7880" y="4276"/>
                    <a:pt x="6083" y="6998"/>
                    <a:pt x="5977" y="10474"/>
                  </a:cubicBezTo>
                  <a:lnTo>
                    <a:pt x="5903" y="12834"/>
                  </a:lnTo>
                  <a:lnTo>
                    <a:pt x="4436" y="12481"/>
                  </a:lnTo>
                  <a:cubicBezTo>
                    <a:pt x="4363" y="12464"/>
                    <a:pt x="4289" y="12450"/>
                    <a:pt x="4212" y="12450"/>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26" name="Google Shape;266;p17"/>
            <p:cNvSpPr/>
            <p:nvPr/>
          </p:nvSpPr>
          <p:spPr>
            <a:xfrm>
              <a:off x="3696744" y="-1"/>
              <a:ext cx="1801995" cy="2132513"/>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6" y="16874"/>
                    <a:pt x="15189" y="21600"/>
                    <a:pt x="21370" y="20844"/>
                  </a:cubicBezTo>
                  <a:lnTo>
                    <a:pt x="21370" y="0"/>
                  </a:lnTo>
                  <a:close/>
                </a:path>
              </a:pathLst>
            </a:custGeom>
            <a:solidFill>
              <a:srgbClr val="FF9D00"/>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27" name="Google Shape;267;p17"/>
            <p:cNvSpPr/>
            <p:nvPr/>
          </p:nvSpPr>
          <p:spPr>
            <a:xfrm>
              <a:off x="4613958" y="2787750"/>
              <a:ext cx="203608" cy="204278"/>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28" name="Google Shape;268;p17"/>
            <p:cNvSpPr/>
            <p:nvPr/>
          </p:nvSpPr>
          <p:spPr>
            <a:xfrm>
              <a:off x="3432320" y="4849204"/>
              <a:ext cx="203608" cy="204279"/>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5"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29" name="Google Shape;269;p17"/>
            <p:cNvSpPr/>
            <p:nvPr/>
          </p:nvSpPr>
          <p:spPr>
            <a:xfrm>
              <a:off x="4521510" y="4389051"/>
              <a:ext cx="257977" cy="162392"/>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grpSp>
        <p:nvGrpSpPr>
          <p:cNvPr id="336" name="Google Shape;270;p17"/>
          <p:cNvGrpSpPr/>
          <p:nvPr/>
        </p:nvGrpSpPr>
        <p:grpSpPr>
          <a:xfrm>
            <a:off x="606349" y="3125456"/>
            <a:ext cx="6752203" cy="3275893"/>
            <a:chOff x="0" y="0"/>
            <a:chExt cx="5064151" cy="2456919"/>
          </a:xfrm>
        </p:grpSpPr>
        <p:sp>
          <p:nvSpPr>
            <p:cNvPr id="331" name="Google Shape;271;p17"/>
            <p:cNvSpPr/>
            <p:nvPr/>
          </p:nvSpPr>
          <p:spPr>
            <a:xfrm>
              <a:off x="3287666" y="2254484"/>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32" name="Google Shape;272;p17"/>
            <p:cNvSpPr/>
            <p:nvPr/>
          </p:nvSpPr>
          <p:spPr>
            <a:xfrm>
              <a:off x="0" y="150399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5"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33" name="Google Shape;273;p17"/>
            <p:cNvSpPr/>
            <p:nvPr/>
          </p:nvSpPr>
          <p:spPr>
            <a:xfrm>
              <a:off x="4808501" y="2275206"/>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34" name="Google Shape;274;p17"/>
            <p:cNvSpPr/>
            <p:nvPr/>
          </p:nvSpPr>
          <p:spPr>
            <a:xfrm>
              <a:off x="1326013" y="2126374"/>
              <a:ext cx="294362" cy="18529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7"/>
                    <a:pt x="0" y="13012"/>
                  </a:cubicBezTo>
                  <a:cubicBezTo>
                    <a:pt x="0" y="8276"/>
                    <a:pt x="2417" y="4425"/>
                    <a:pt x="5388" y="4425"/>
                  </a:cubicBezTo>
                  <a:cubicBezTo>
                    <a:pt x="5605" y="4425"/>
                    <a:pt x="5821" y="4445"/>
                    <a:pt x="6036" y="4488"/>
                  </a:cubicBezTo>
                  <a:cubicBezTo>
                    <a:pt x="7298" y="1684"/>
                    <a:pt x="9323" y="0"/>
                    <a:pt x="11535" y="0"/>
                  </a:cubicBezTo>
                  <a:cubicBezTo>
                    <a:pt x="14725" y="0"/>
                    <a:pt x="17413" y="3505"/>
                    <a:pt x="18126" y="8278"/>
                  </a:cubicBezTo>
                  <a:cubicBezTo>
                    <a:pt x="20098" y="8834"/>
                    <a:pt x="21600" y="11586"/>
                    <a:pt x="21600" y="14887"/>
                  </a:cubicBezTo>
                  <a:cubicBezTo>
                    <a:pt x="21600" y="18588"/>
                    <a:pt x="19711" y="21600"/>
                    <a:pt x="17389" y="21600"/>
                  </a:cubicBezTo>
                  <a:close/>
                  <a:moveTo>
                    <a:pt x="5388" y="8700"/>
                  </a:moveTo>
                  <a:cubicBezTo>
                    <a:pt x="3896" y="8700"/>
                    <a:pt x="2683" y="10633"/>
                    <a:pt x="2683" y="13012"/>
                  </a:cubicBezTo>
                  <a:cubicBezTo>
                    <a:pt x="2683" y="15390"/>
                    <a:pt x="3896" y="17324"/>
                    <a:pt x="5388" y="17324"/>
                  </a:cubicBezTo>
                  <a:lnTo>
                    <a:pt x="17389" y="17324"/>
                  </a:lnTo>
                  <a:cubicBezTo>
                    <a:pt x="18232" y="17324"/>
                    <a:pt x="18918" y="16231"/>
                    <a:pt x="18918" y="14887"/>
                  </a:cubicBezTo>
                  <a:cubicBezTo>
                    <a:pt x="18918" y="13543"/>
                    <a:pt x="18232" y="12450"/>
                    <a:pt x="17389" y="12450"/>
                  </a:cubicBezTo>
                  <a:cubicBezTo>
                    <a:pt x="17312" y="12450"/>
                    <a:pt x="17237" y="12464"/>
                    <a:pt x="17163" y="12482"/>
                  </a:cubicBezTo>
                  <a:lnTo>
                    <a:pt x="15696" y="12833"/>
                  </a:lnTo>
                  <a:lnTo>
                    <a:pt x="15624" y="10473"/>
                  </a:lnTo>
                  <a:cubicBezTo>
                    <a:pt x="15516" y="6998"/>
                    <a:pt x="13721" y="4276"/>
                    <a:pt x="11535" y="4276"/>
                  </a:cubicBezTo>
                  <a:cubicBezTo>
                    <a:pt x="9981" y="4276"/>
                    <a:pt x="8581" y="5652"/>
                    <a:pt x="7879" y="7868"/>
                  </a:cubicBezTo>
                  <a:lnTo>
                    <a:pt x="7355" y="9522"/>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35" name="Google Shape;275;p17"/>
            <p:cNvSpPr/>
            <p:nvPr/>
          </p:nvSpPr>
          <p:spPr>
            <a:xfrm>
              <a:off x="146386" y="-1"/>
              <a:ext cx="294363" cy="185299"/>
            </a:xfrm>
            <a:custGeom>
              <a:avLst/>
              <a:gdLst/>
              <a:ahLst/>
              <a:cxnLst>
                <a:cxn ang="0">
                  <a:pos x="wd2" y="hd2"/>
                </a:cxn>
                <a:cxn ang="5400000">
                  <a:pos x="wd2" y="hd2"/>
                </a:cxn>
                <a:cxn ang="10800000">
                  <a:pos x="wd2" y="hd2"/>
                </a:cxn>
                <a:cxn ang="16200000">
                  <a:pos x="wd2" y="hd2"/>
                </a:cxn>
              </a:cxnLst>
              <a:rect l="0" t="0" r="r" b="b"/>
              <a:pathLst>
                <a:path w="21600" h="21600" extrusionOk="0">
                  <a:moveTo>
                    <a:pt x="17388" y="21600"/>
                  </a:moveTo>
                  <a:lnTo>
                    <a:pt x="5388" y="21600"/>
                  </a:lnTo>
                  <a:cubicBezTo>
                    <a:pt x="2417" y="21600"/>
                    <a:pt x="0" y="17747"/>
                    <a:pt x="0" y="13012"/>
                  </a:cubicBezTo>
                  <a:cubicBezTo>
                    <a:pt x="0" y="8276"/>
                    <a:pt x="2417" y="4425"/>
                    <a:pt x="5388" y="4425"/>
                  </a:cubicBezTo>
                  <a:cubicBezTo>
                    <a:pt x="5604" y="4425"/>
                    <a:pt x="5820" y="4445"/>
                    <a:pt x="6036" y="4488"/>
                  </a:cubicBezTo>
                  <a:cubicBezTo>
                    <a:pt x="7297" y="1684"/>
                    <a:pt x="9323" y="0"/>
                    <a:pt x="11535" y="0"/>
                  </a:cubicBezTo>
                  <a:cubicBezTo>
                    <a:pt x="14724" y="0"/>
                    <a:pt x="17412" y="3505"/>
                    <a:pt x="18126" y="8278"/>
                  </a:cubicBezTo>
                  <a:cubicBezTo>
                    <a:pt x="20098" y="8834"/>
                    <a:pt x="21600" y="11586"/>
                    <a:pt x="21600" y="14887"/>
                  </a:cubicBezTo>
                  <a:cubicBezTo>
                    <a:pt x="21600" y="18588"/>
                    <a:pt x="19711" y="21600"/>
                    <a:pt x="17388" y="21600"/>
                  </a:cubicBezTo>
                  <a:close/>
                  <a:moveTo>
                    <a:pt x="5388" y="8700"/>
                  </a:moveTo>
                  <a:cubicBezTo>
                    <a:pt x="3895" y="8700"/>
                    <a:pt x="2682" y="10633"/>
                    <a:pt x="2682" y="13012"/>
                  </a:cubicBezTo>
                  <a:cubicBezTo>
                    <a:pt x="2682" y="15390"/>
                    <a:pt x="3895" y="17324"/>
                    <a:pt x="5388" y="17324"/>
                  </a:cubicBezTo>
                  <a:lnTo>
                    <a:pt x="17388" y="17324"/>
                  </a:lnTo>
                  <a:cubicBezTo>
                    <a:pt x="18231" y="17324"/>
                    <a:pt x="18917" y="16231"/>
                    <a:pt x="18917" y="14887"/>
                  </a:cubicBezTo>
                  <a:cubicBezTo>
                    <a:pt x="18917" y="13543"/>
                    <a:pt x="18231" y="12450"/>
                    <a:pt x="17388" y="12450"/>
                  </a:cubicBezTo>
                  <a:cubicBezTo>
                    <a:pt x="17311" y="12450"/>
                    <a:pt x="17236" y="12464"/>
                    <a:pt x="17163" y="12482"/>
                  </a:cubicBezTo>
                  <a:lnTo>
                    <a:pt x="15696" y="12833"/>
                  </a:lnTo>
                  <a:lnTo>
                    <a:pt x="15624" y="10473"/>
                  </a:lnTo>
                  <a:cubicBezTo>
                    <a:pt x="15516" y="6998"/>
                    <a:pt x="13720" y="4276"/>
                    <a:pt x="11535" y="4276"/>
                  </a:cubicBezTo>
                  <a:cubicBezTo>
                    <a:pt x="9981" y="4276"/>
                    <a:pt x="8580" y="5652"/>
                    <a:pt x="7879" y="7868"/>
                  </a:cubicBezTo>
                  <a:lnTo>
                    <a:pt x="7355" y="9522"/>
                  </a:lnTo>
                  <a:lnTo>
                    <a:pt x="6253"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3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LANK_1_1_2_1">
    <p:bg>
      <p:bgPr>
        <a:solidFill>
          <a:schemeClr val="accent2">
            <a:lumOff val="44000"/>
          </a:schemeClr>
        </a:solidFill>
        <a:effectLst/>
      </p:bgPr>
    </p:bg>
    <p:spTree>
      <p:nvGrpSpPr>
        <p:cNvPr id="1" name=""/>
        <p:cNvGrpSpPr/>
        <p:nvPr/>
      </p:nvGrpSpPr>
      <p:grpSpPr>
        <a:xfrm>
          <a:off x="0" y="0"/>
          <a:ext cx="0" cy="0"/>
          <a:chOff x="0" y="0"/>
          <a:chExt cx="0" cy="0"/>
        </a:xfrm>
      </p:grpSpPr>
      <p:sp>
        <p:nvSpPr>
          <p:cNvPr id="344" name="Google Shape;278;p18"/>
          <p:cNvSpPr/>
          <p:nvPr/>
        </p:nvSpPr>
        <p:spPr>
          <a:xfrm>
            <a:off x="3644021" y="-52985"/>
            <a:ext cx="8568068" cy="6926580"/>
          </a:xfrm>
          <a:custGeom>
            <a:avLst/>
            <a:gdLst/>
            <a:ahLst/>
            <a:cxnLst>
              <a:cxn ang="0">
                <a:pos x="wd2" y="hd2"/>
              </a:cxn>
              <a:cxn ang="5400000">
                <a:pos x="wd2" y="hd2"/>
              </a:cxn>
              <a:cxn ang="10800000">
                <a:pos x="wd2" y="hd2"/>
              </a:cxn>
              <a:cxn ang="16200000">
                <a:pos x="wd2" y="hd2"/>
              </a:cxn>
            </a:cxnLst>
            <a:rect l="0" t="0" r="r" b="b"/>
            <a:pathLst>
              <a:path w="21370" h="21600" extrusionOk="0">
                <a:moveTo>
                  <a:pt x="6416" y="14626"/>
                </a:moveTo>
                <a:cubicBezTo>
                  <a:pt x="13062" y="15258"/>
                  <a:pt x="15511" y="5786"/>
                  <a:pt x="13878" y="922"/>
                </a:cubicBezTo>
                <a:cubicBezTo>
                  <a:pt x="13778" y="623"/>
                  <a:pt x="13694" y="314"/>
                  <a:pt x="13628" y="0"/>
                </a:cubicBezTo>
                <a:lnTo>
                  <a:pt x="21370" y="0"/>
                </a:lnTo>
                <a:lnTo>
                  <a:pt x="21370" y="21600"/>
                </a:lnTo>
                <a:lnTo>
                  <a:pt x="1" y="21600"/>
                </a:lnTo>
                <a:cubicBezTo>
                  <a:pt x="1" y="21600"/>
                  <a:pt x="-230" y="13993"/>
                  <a:pt x="6416" y="14626"/>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345" name="Google Shape;279;p18"/>
          <p:cNvSpPr/>
          <p:nvPr/>
        </p:nvSpPr>
        <p:spPr>
          <a:xfrm>
            <a:off x="-93997" y="-52992"/>
            <a:ext cx="2271193" cy="2692251"/>
          </a:xfrm>
          <a:custGeom>
            <a:avLst/>
            <a:gdLst/>
            <a:ahLst/>
            <a:cxnLst>
              <a:cxn ang="0">
                <a:pos x="wd2" y="hd2"/>
              </a:cxn>
              <a:cxn ang="5400000">
                <a:pos x="wd2" y="hd2"/>
              </a:cxn>
              <a:cxn ang="10800000">
                <a:pos x="wd2" y="hd2"/>
              </a:cxn>
              <a:cxn ang="16200000">
                <a:pos x="wd2" y="hd2"/>
              </a:cxn>
            </a:cxnLst>
            <a:rect l="0" t="0" r="r" b="b"/>
            <a:pathLst>
              <a:path w="21370" h="20925" extrusionOk="0">
                <a:moveTo>
                  <a:pt x="21369" y="0"/>
                </a:moveTo>
                <a:cubicBezTo>
                  <a:pt x="21369" y="0"/>
                  <a:pt x="21600" y="5026"/>
                  <a:pt x="14954" y="4608"/>
                </a:cubicBezTo>
                <a:cubicBezTo>
                  <a:pt x="8308" y="4190"/>
                  <a:pt x="5859" y="10447"/>
                  <a:pt x="7492" y="13661"/>
                </a:cubicBezTo>
                <a:cubicBezTo>
                  <a:pt x="9125" y="16874"/>
                  <a:pt x="6181" y="21600"/>
                  <a:pt x="0" y="20844"/>
                </a:cubicBezTo>
                <a:lnTo>
                  <a:pt x="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grpSp>
        <p:nvGrpSpPr>
          <p:cNvPr id="357" name="Google Shape;280;p18"/>
          <p:cNvGrpSpPr/>
          <p:nvPr/>
        </p:nvGrpSpPr>
        <p:grpSpPr>
          <a:xfrm>
            <a:off x="849054" y="497448"/>
            <a:ext cx="10749316" cy="6038661"/>
            <a:chOff x="0" y="0"/>
            <a:chExt cx="8061986" cy="4528994"/>
          </a:xfrm>
        </p:grpSpPr>
        <p:sp>
          <p:nvSpPr>
            <p:cNvPr id="346" name="Google Shape;281;p18"/>
            <p:cNvSpPr/>
            <p:nvPr/>
          </p:nvSpPr>
          <p:spPr>
            <a:xfrm>
              <a:off x="0" y="2283672"/>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6"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47" name="Google Shape;282;p18"/>
            <p:cNvSpPr/>
            <p:nvPr/>
          </p:nvSpPr>
          <p:spPr>
            <a:xfrm>
              <a:off x="1171011" y="4326559"/>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48" name="Google Shape;283;p18"/>
            <p:cNvSpPr/>
            <p:nvPr/>
          </p:nvSpPr>
          <p:spPr>
            <a:xfrm>
              <a:off x="4572549" y="4225489"/>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49" name="Google Shape;284;p18"/>
            <p:cNvSpPr/>
            <p:nvPr/>
          </p:nvSpPr>
          <p:spPr>
            <a:xfrm>
              <a:off x="7860215" y="347500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50" name="Google Shape;285;p18"/>
            <p:cNvSpPr/>
            <p:nvPr/>
          </p:nvSpPr>
          <p:spPr>
            <a:xfrm>
              <a:off x="1528444" y="3666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8" y="14108"/>
                    <a:pt x="21600" y="12627"/>
                    <a:pt x="21600" y="10800"/>
                  </a:cubicBezTo>
                  <a:cubicBezTo>
                    <a:pt x="21600" y="8973"/>
                    <a:pt x="20118" y="7493"/>
                    <a:pt x="18293"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51" name="Google Shape;286;p18"/>
            <p:cNvSpPr/>
            <p:nvPr/>
          </p:nvSpPr>
          <p:spPr>
            <a:xfrm>
              <a:off x="4572549" y="3666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52" name="Google Shape;287;p18"/>
            <p:cNvSpPr/>
            <p:nvPr/>
          </p:nvSpPr>
          <p:spPr>
            <a:xfrm>
              <a:off x="37675" y="3870556"/>
              <a:ext cx="255659" cy="160928"/>
            </a:xfrm>
            <a:custGeom>
              <a:avLst/>
              <a:gdLst/>
              <a:ahLst/>
              <a:cxnLst>
                <a:cxn ang="0">
                  <a:pos x="wd2" y="hd2"/>
                </a:cxn>
                <a:cxn ang="5400000">
                  <a:pos x="wd2" y="hd2"/>
                </a:cxn>
                <a:cxn ang="10800000">
                  <a:pos x="wd2" y="hd2"/>
                </a:cxn>
                <a:cxn ang="16200000">
                  <a:pos x="wd2" y="hd2"/>
                </a:cxn>
              </a:cxnLst>
              <a:rect l="0" t="0" r="r" b="b"/>
              <a:pathLst>
                <a:path w="21600" h="21600" extrusionOk="0">
                  <a:moveTo>
                    <a:pt x="0" y="14886"/>
                  </a:moveTo>
                  <a:cubicBezTo>
                    <a:pt x="0" y="11585"/>
                    <a:pt x="1502" y="8834"/>
                    <a:pt x="3474" y="8278"/>
                  </a:cubicBezTo>
                  <a:cubicBezTo>
                    <a:pt x="4187" y="3504"/>
                    <a:pt x="6876" y="0"/>
                    <a:pt x="10065" y="0"/>
                  </a:cubicBezTo>
                  <a:cubicBezTo>
                    <a:pt x="12277" y="0"/>
                    <a:pt x="14302" y="1684"/>
                    <a:pt x="15564" y="4487"/>
                  </a:cubicBezTo>
                  <a:cubicBezTo>
                    <a:pt x="15779" y="4445"/>
                    <a:pt x="15995" y="4423"/>
                    <a:pt x="16212" y="4423"/>
                  </a:cubicBezTo>
                  <a:cubicBezTo>
                    <a:pt x="19183" y="4423"/>
                    <a:pt x="21600" y="8277"/>
                    <a:pt x="21600" y="13011"/>
                  </a:cubicBezTo>
                  <a:cubicBezTo>
                    <a:pt x="21600" y="17746"/>
                    <a:pt x="19183" y="21600"/>
                    <a:pt x="16212" y="21600"/>
                  </a:cubicBezTo>
                  <a:lnTo>
                    <a:pt x="4211" y="21600"/>
                  </a:lnTo>
                  <a:cubicBezTo>
                    <a:pt x="1889" y="21600"/>
                    <a:pt x="0" y="18588"/>
                    <a:pt x="0" y="14886"/>
                  </a:cubicBezTo>
                  <a:close/>
                  <a:moveTo>
                    <a:pt x="15346" y="8930"/>
                  </a:moveTo>
                  <a:lnTo>
                    <a:pt x="14245" y="9522"/>
                  </a:lnTo>
                  <a:lnTo>
                    <a:pt x="13721" y="7867"/>
                  </a:lnTo>
                  <a:cubicBezTo>
                    <a:pt x="13019" y="5651"/>
                    <a:pt x="11618" y="4276"/>
                    <a:pt x="10065" y="4276"/>
                  </a:cubicBezTo>
                  <a:cubicBezTo>
                    <a:pt x="7880" y="4276"/>
                    <a:pt x="6084" y="6997"/>
                    <a:pt x="5977" y="10472"/>
                  </a:cubicBezTo>
                  <a:lnTo>
                    <a:pt x="5903" y="12833"/>
                  </a:lnTo>
                  <a:lnTo>
                    <a:pt x="4437" y="12481"/>
                  </a:lnTo>
                  <a:cubicBezTo>
                    <a:pt x="4364" y="12464"/>
                    <a:pt x="4289" y="12450"/>
                    <a:pt x="4211" y="12450"/>
                  </a:cubicBezTo>
                  <a:cubicBezTo>
                    <a:pt x="3369" y="12450"/>
                    <a:pt x="2682" y="13542"/>
                    <a:pt x="2682" y="14886"/>
                  </a:cubicBezTo>
                  <a:cubicBezTo>
                    <a:pt x="2682" y="16231"/>
                    <a:pt x="3369" y="17324"/>
                    <a:pt x="4211" y="17324"/>
                  </a:cubicBezTo>
                  <a:lnTo>
                    <a:pt x="16212" y="17324"/>
                  </a:lnTo>
                  <a:cubicBezTo>
                    <a:pt x="17704" y="17324"/>
                    <a:pt x="18918" y="15389"/>
                    <a:pt x="18918" y="13011"/>
                  </a:cubicBezTo>
                  <a:cubicBezTo>
                    <a:pt x="18918" y="10634"/>
                    <a:pt x="17704" y="8699"/>
                    <a:pt x="16212" y="8699"/>
                  </a:cubicBezTo>
                  <a:cubicBezTo>
                    <a:pt x="15923" y="8699"/>
                    <a:pt x="15631" y="8776"/>
                    <a:pt x="15346" y="8930"/>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53" name="Google Shape;288;p18"/>
            <p:cNvSpPr/>
            <p:nvPr/>
          </p:nvSpPr>
          <p:spPr>
            <a:xfrm>
              <a:off x="2997772" y="4246217"/>
              <a:ext cx="255659" cy="160928"/>
            </a:xfrm>
            <a:custGeom>
              <a:avLst/>
              <a:gdLst/>
              <a:ahLst/>
              <a:cxnLst>
                <a:cxn ang="0">
                  <a:pos x="wd2" y="hd2"/>
                </a:cxn>
                <a:cxn ang="5400000">
                  <a:pos x="wd2" y="hd2"/>
                </a:cxn>
                <a:cxn ang="10800000">
                  <a:pos x="wd2" y="hd2"/>
                </a:cxn>
                <a:cxn ang="16200000">
                  <a:pos x="wd2" y="hd2"/>
                </a:cxn>
              </a:cxnLst>
              <a:rect l="0" t="0" r="r" b="b"/>
              <a:pathLst>
                <a:path w="21600" h="21600" extrusionOk="0">
                  <a:moveTo>
                    <a:pt x="0" y="14886"/>
                  </a:moveTo>
                  <a:cubicBezTo>
                    <a:pt x="0" y="11585"/>
                    <a:pt x="1502" y="8834"/>
                    <a:pt x="3474" y="8278"/>
                  </a:cubicBezTo>
                  <a:cubicBezTo>
                    <a:pt x="4187" y="3504"/>
                    <a:pt x="6876" y="0"/>
                    <a:pt x="10065" y="0"/>
                  </a:cubicBezTo>
                  <a:cubicBezTo>
                    <a:pt x="12277" y="0"/>
                    <a:pt x="14302" y="1684"/>
                    <a:pt x="15564" y="4487"/>
                  </a:cubicBezTo>
                  <a:cubicBezTo>
                    <a:pt x="15779" y="4445"/>
                    <a:pt x="15995" y="4423"/>
                    <a:pt x="16212" y="4423"/>
                  </a:cubicBezTo>
                  <a:cubicBezTo>
                    <a:pt x="19183" y="4423"/>
                    <a:pt x="21600" y="8277"/>
                    <a:pt x="21600" y="13011"/>
                  </a:cubicBezTo>
                  <a:cubicBezTo>
                    <a:pt x="21600" y="17746"/>
                    <a:pt x="19183" y="21600"/>
                    <a:pt x="16212" y="21600"/>
                  </a:cubicBezTo>
                  <a:lnTo>
                    <a:pt x="4211" y="21600"/>
                  </a:lnTo>
                  <a:cubicBezTo>
                    <a:pt x="1889" y="21600"/>
                    <a:pt x="0" y="18588"/>
                    <a:pt x="0" y="14886"/>
                  </a:cubicBezTo>
                  <a:close/>
                  <a:moveTo>
                    <a:pt x="15346" y="8930"/>
                  </a:moveTo>
                  <a:lnTo>
                    <a:pt x="14245" y="9522"/>
                  </a:lnTo>
                  <a:lnTo>
                    <a:pt x="13721" y="7867"/>
                  </a:lnTo>
                  <a:cubicBezTo>
                    <a:pt x="13019" y="5651"/>
                    <a:pt x="11618" y="4276"/>
                    <a:pt x="10065" y="4276"/>
                  </a:cubicBezTo>
                  <a:cubicBezTo>
                    <a:pt x="7880" y="4276"/>
                    <a:pt x="6084" y="6997"/>
                    <a:pt x="5977" y="10472"/>
                  </a:cubicBezTo>
                  <a:lnTo>
                    <a:pt x="5903" y="12833"/>
                  </a:lnTo>
                  <a:lnTo>
                    <a:pt x="4437" y="12481"/>
                  </a:lnTo>
                  <a:cubicBezTo>
                    <a:pt x="4364" y="12464"/>
                    <a:pt x="4289" y="12450"/>
                    <a:pt x="4211" y="12450"/>
                  </a:cubicBezTo>
                  <a:cubicBezTo>
                    <a:pt x="3369" y="12450"/>
                    <a:pt x="2682" y="13542"/>
                    <a:pt x="2682" y="14886"/>
                  </a:cubicBezTo>
                  <a:cubicBezTo>
                    <a:pt x="2682" y="16231"/>
                    <a:pt x="3369" y="17324"/>
                    <a:pt x="4211" y="17324"/>
                  </a:cubicBezTo>
                  <a:lnTo>
                    <a:pt x="16212" y="17324"/>
                  </a:lnTo>
                  <a:cubicBezTo>
                    <a:pt x="17704" y="17324"/>
                    <a:pt x="18918" y="15389"/>
                    <a:pt x="18918" y="13011"/>
                  </a:cubicBezTo>
                  <a:cubicBezTo>
                    <a:pt x="18918" y="10634"/>
                    <a:pt x="17704" y="8699"/>
                    <a:pt x="16212" y="8699"/>
                  </a:cubicBezTo>
                  <a:cubicBezTo>
                    <a:pt x="15923" y="8699"/>
                    <a:pt x="15631" y="8776"/>
                    <a:pt x="15346" y="893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54" name="Google Shape;289;p18"/>
            <p:cNvSpPr/>
            <p:nvPr/>
          </p:nvSpPr>
          <p:spPr>
            <a:xfrm>
              <a:off x="6441505" y="4097376"/>
              <a:ext cx="294371" cy="185298"/>
            </a:xfrm>
            <a:custGeom>
              <a:avLst/>
              <a:gdLst/>
              <a:ahLst/>
              <a:cxnLst>
                <a:cxn ang="0">
                  <a:pos x="wd2" y="hd2"/>
                </a:cxn>
                <a:cxn ang="5400000">
                  <a:pos x="wd2" y="hd2"/>
                </a:cxn>
                <a:cxn ang="10800000">
                  <a:pos x="wd2" y="hd2"/>
                </a:cxn>
                <a:cxn ang="16200000">
                  <a:pos x="wd2" y="hd2"/>
                </a:cxn>
              </a:cxnLst>
              <a:rect l="0" t="0" r="r" b="b"/>
              <a:pathLst>
                <a:path w="21600" h="21600" extrusionOk="0">
                  <a:moveTo>
                    <a:pt x="0" y="14887"/>
                  </a:moveTo>
                  <a:cubicBezTo>
                    <a:pt x="0" y="11586"/>
                    <a:pt x="1502" y="8834"/>
                    <a:pt x="3474" y="8278"/>
                  </a:cubicBezTo>
                  <a:cubicBezTo>
                    <a:pt x="4188" y="3505"/>
                    <a:pt x="6876" y="0"/>
                    <a:pt x="10065" y="0"/>
                  </a:cubicBezTo>
                  <a:cubicBezTo>
                    <a:pt x="12277" y="0"/>
                    <a:pt x="14302" y="1684"/>
                    <a:pt x="15564" y="4488"/>
                  </a:cubicBezTo>
                  <a:cubicBezTo>
                    <a:pt x="15779" y="4445"/>
                    <a:pt x="15995" y="4425"/>
                    <a:pt x="16212" y="4425"/>
                  </a:cubicBezTo>
                  <a:cubicBezTo>
                    <a:pt x="19183" y="4425"/>
                    <a:pt x="21600" y="8277"/>
                    <a:pt x="21600" y="13012"/>
                  </a:cubicBezTo>
                  <a:cubicBezTo>
                    <a:pt x="21600" y="17747"/>
                    <a:pt x="19183" y="21600"/>
                    <a:pt x="16212" y="21600"/>
                  </a:cubicBezTo>
                  <a:lnTo>
                    <a:pt x="4212" y="21600"/>
                  </a:lnTo>
                  <a:cubicBezTo>
                    <a:pt x="1889" y="21600"/>
                    <a:pt x="0" y="18588"/>
                    <a:pt x="0" y="14887"/>
                  </a:cubicBezTo>
                  <a:close/>
                  <a:moveTo>
                    <a:pt x="15346" y="8931"/>
                  </a:moveTo>
                  <a:lnTo>
                    <a:pt x="14245" y="9522"/>
                  </a:lnTo>
                  <a:lnTo>
                    <a:pt x="13721" y="7868"/>
                  </a:lnTo>
                  <a:cubicBezTo>
                    <a:pt x="13020" y="5652"/>
                    <a:pt x="11619" y="4276"/>
                    <a:pt x="10065" y="4276"/>
                  </a:cubicBezTo>
                  <a:cubicBezTo>
                    <a:pt x="7880" y="4276"/>
                    <a:pt x="6084" y="6998"/>
                    <a:pt x="5976" y="10474"/>
                  </a:cubicBezTo>
                  <a:lnTo>
                    <a:pt x="5904" y="12833"/>
                  </a:lnTo>
                  <a:lnTo>
                    <a:pt x="4437" y="12482"/>
                  </a:lnTo>
                  <a:cubicBezTo>
                    <a:pt x="4364" y="12464"/>
                    <a:pt x="4288" y="12451"/>
                    <a:pt x="4212" y="12451"/>
                  </a:cubicBezTo>
                  <a:cubicBezTo>
                    <a:pt x="3369" y="12451"/>
                    <a:pt x="2683" y="13544"/>
                    <a:pt x="2683" y="14887"/>
                  </a:cubicBezTo>
                  <a:cubicBezTo>
                    <a:pt x="2683" y="16231"/>
                    <a:pt x="3369" y="17325"/>
                    <a:pt x="4212" y="17325"/>
                  </a:cubicBezTo>
                  <a:lnTo>
                    <a:pt x="16212" y="17325"/>
                  </a:lnTo>
                  <a:cubicBezTo>
                    <a:pt x="17704" y="17325"/>
                    <a:pt x="18917" y="15390"/>
                    <a:pt x="18917" y="13012"/>
                  </a:cubicBezTo>
                  <a:cubicBezTo>
                    <a:pt x="18917" y="10634"/>
                    <a:pt x="17704" y="8700"/>
                    <a:pt x="16212" y="8700"/>
                  </a:cubicBezTo>
                  <a:cubicBezTo>
                    <a:pt x="15923" y="8700"/>
                    <a:pt x="15632" y="8777"/>
                    <a:pt x="15346" y="893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55" name="Google Shape;290;p18"/>
            <p:cNvSpPr/>
            <p:nvPr/>
          </p:nvSpPr>
          <p:spPr>
            <a:xfrm>
              <a:off x="7621140" y="1971001"/>
              <a:ext cx="294363" cy="185298"/>
            </a:xfrm>
            <a:custGeom>
              <a:avLst/>
              <a:gdLst/>
              <a:ahLst/>
              <a:cxnLst>
                <a:cxn ang="0">
                  <a:pos x="wd2" y="hd2"/>
                </a:cxn>
                <a:cxn ang="5400000">
                  <a:pos x="wd2" y="hd2"/>
                </a:cxn>
                <a:cxn ang="10800000">
                  <a:pos x="wd2" y="hd2"/>
                </a:cxn>
                <a:cxn ang="16200000">
                  <a:pos x="wd2" y="hd2"/>
                </a:cxn>
              </a:cxnLst>
              <a:rect l="0" t="0" r="r" b="b"/>
              <a:pathLst>
                <a:path w="21600" h="21600" extrusionOk="0">
                  <a:moveTo>
                    <a:pt x="0" y="14887"/>
                  </a:moveTo>
                  <a:cubicBezTo>
                    <a:pt x="0" y="11586"/>
                    <a:pt x="1502" y="8834"/>
                    <a:pt x="3474" y="8278"/>
                  </a:cubicBezTo>
                  <a:cubicBezTo>
                    <a:pt x="4188" y="3505"/>
                    <a:pt x="6876" y="0"/>
                    <a:pt x="10065" y="0"/>
                  </a:cubicBezTo>
                  <a:cubicBezTo>
                    <a:pt x="12277" y="0"/>
                    <a:pt x="14303" y="1684"/>
                    <a:pt x="15564" y="4488"/>
                  </a:cubicBezTo>
                  <a:cubicBezTo>
                    <a:pt x="15780" y="4445"/>
                    <a:pt x="15995" y="4425"/>
                    <a:pt x="16212" y="4425"/>
                  </a:cubicBezTo>
                  <a:cubicBezTo>
                    <a:pt x="19183" y="4425"/>
                    <a:pt x="21600" y="8277"/>
                    <a:pt x="21600" y="13012"/>
                  </a:cubicBezTo>
                  <a:cubicBezTo>
                    <a:pt x="21600" y="17747"/>
                    <a:pt x="19183" y="21600"/>
                    <a:pt x="16212" y="21600"/>
                  </a:cubicBezTo>
                  <a:lnTo>
                    <a:pt x="4212" y="21600"/>
                  </a:lnTo>
                  <a:cubicBezTo>
                    <a:pt x="1889" y="21600"/>
                    <a:pt x="0" y="18588"/>
                    <a:pt x="0" y="14887"/>
                  </a:cubicBezTo>
                  <a:close/>
                  <a:moveTo>
                    <a:pt x="15347" y="8931"/>
                  </a:moveTo>
                  <a:lnTo>
                    <a:pt x="14245" y="9522"/>
                  </a:lnTo>
                  <a:lnTo>
                    <a:pt x="13721" y="7868"/>
                  </a:lnTo>
                  <a:cubicBezTo>
                    <a:pt x="13020" y="5652"/>
                    <a:pt x="11619" y="4276"/>
                    <a:pt x="10065" y="4276"/>
                  </a:cubicBezTo>
                  <a:cubicBezTo>
                    <a:pt x="7880" y="4276"/>
                    <a:pt x="6084" y="6998"/>
                    <a:pt x="5976" y="10474"/>
                  </a:cubicBezTo>
                  <a:lnTo>
                    <a:pt x="5904" y="12833"/>
                  </a:lnTo>
                  <a:lnTo>
                    <a:pt x="4437" y="12482"/>
                  </a:lnTo>
                  <a:cubicBezTo>
                    <a:pt x="4364" y="12464"/>
                    <a:pt x="4289" y="12451"/>
                    <a:pt x="4212" y="12451"/>
                  </a:cubicBezTo>
                  <a:cubicBezTo>
                    <a:pt x="3369" y="12451"/>
                    <a:pt x="2683" y="13544"/>
                    <a:pt x="2683" y="14887"/>
                  </a:cubicBezTo>
                  <a:cubicBezTo>
                    <a:pt x="2683" y="16231"/>
                    <a:pt x="3369" y="17325"/>
                    <a:pt x="4212" y="17325"/>
                  </a:cubicBezTo>
                  <a:lnTo>
                    <a:pt x="16212" y="17325"/>
                  </a:lnTo>
                  <a:cubicBezTo>
                    <a:pt x="17704" y="17325"/>
                    <a:pt x="18918" y="15390"/>
                    <a:pt x="18918" y="13012"/>
                  </a:cubicBezTo>
                  <a:cubicBezTo>
                    <a:pt x="18918" y="10634"/>
                    <a:pt x="17704" y="8700"/>
                    <a:pt x="16212" y="8700"/>
                  </a:cubicBezTo>
                  <a:cubicBezTo>
                    <a:pt x="15923" y="8700"/>
                    <a:pt x="15632" y="8777"/>
                    <a:pt x="15347" y="893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56" name="Google Shape;291;p18"/>
            <p:cNvSpPr/>
            <p:nvPr/>
          </p:nvSpPr>
          <p:spPr>
            <a:xfrm>
              <a:off x="2829380" y="0"/>
              <a:ext cx="438245" cy="275872"/>
            </a:xfrm>
            <a:custGeom>
              <a:avLst/>
              <a:gdLst/>
              <a:ahLst/>
              <a:cxnLst>
                <a:cxn ang="0">
                  <a:pos x="wd2" y="hd2"/>
                </a:cxn>
                <a:cxn ang="5400000">
                  <a:pos x="wd2" y="hd2"/>
                </a:cxn>
                <a:cxn ang="10800000">
                  <a:pos x="wd2" y="hd2"/>
                </a:cxn>
                <a:cxn ang="16200000">
                  <a:pos x="wd2" y="hd2"/>
                </a:cxn>
              </a:cxnLst>
              <a:rect l="0" t="0" r="r" b="b"/>
              <a:pathLst>
                <a:path w="21600" h="21600" extrusionOk="0">
                  <a:moveTo>
                    <a:pt x="0" y="13012"/>
                  </a:moveTo>
                  <a:cubicBezTo>
                    <a:pt x="0" y="8277"/>
                    <a:pt x="2418" y="4424"/>
                    <a:pt x="5388" y="4424"/>
                  </a:cubicBezTo>
                  <a:cubicBezTo>
                    <a:pt x="5605" y="4424"/>
                    <a:pt x="5821" y="4445"/>
                    <a:pt x="6036" y="4488"/>
                  </a:cubicBezTo>
                  <a:cubicBezTo>
                    <a:pt x="7297" y="1685"/>
                    <a:pt x="9322" y="0"/>
                    <a:pt x="11535" y="0"/>
                  </a:cubicBezTo>
                  <a:cubicBezTo>
                    <a:pt x="14725" y="0"/>
                    <a:pt x="17412" y="3504"/>
                    <a:pt x="18126" y="8278"/>
                  </a:cubicBezTo>
                  <a:cubicBezTo>
                    <a:pt x="20098" y="8835"/>
                    <a:pt x="21600" y="11587"/>
                    <a:pt x="21600" y="14887"/>
                  </a:cubicBezTo>
                  <a:cubicBezTo>
                    <a:pt x="21600" y="18588"/>
                    <a:pt x="19710" y="21600"/>
                    <a:pt x="17388" y="21600"/>
                  </a:cubicBezTo>
                  <a:lnTo>
                    <a:pt x="5388" y="21600"/>
                  </a:lnTo>
                  <a:cubicBezTo>
                    <a:pt x="2418" y="21600"/>
                    <a:pt x="0" y="17747"/>
                    <a:pt x="0" y="13012"/>
                  </a:cubicBezTo>
                  <a:close/>
                  <a:moveTo>
                    <a:pt x="17164" y="12482"/>
                  </a:moveTo>
                  <a:lnTo>
                    <a:pt x="15697" y="12834"/>
                  </a:lnTo>
                  <a:lnTo>
                    <a:pt x="15623" y="10473"/>
                  </a:lnTo>
                  <a:cubicBezTo>
                    <a:pt x="15517" y="6998"/>
                    <a:pt x="13721" y="4276"/>
                    <a:pt x="11535" y="4276"/>
                  </a:cubicBezTo>
                  <a:cubicBezTo>
                    <a:pt x="9981" y="4276"/>
                    <a:pt x="8580" y="5651"/>
                    <a:pt x="7880" y="7867"/>
                  </a:cubicBezTo>
                  <a:lnTo>
                    <a:pt x="7356" y="9521"/>
                  </a:lnTo>
                  <a:lnTo>
                    <a:pt x="6254" y="8931"/>
                  </a:lnTo>
                  <a:cubicBezTo>
                    <a:pt x="5968" y="8777"/>
                    <a:pt x="5677" y="8700"/>
                    <a:pt x="5388" y="8700"/>
                  </a:cubicBezTo>
                  <a:cubicBezTo>
                    <a:pt x="3896" y="8700"/>
                    <a:pt x="2683" y="10634"/>
                    <a:pt x="2683" y="13012"/>
                  </a:cubicBezTo>
                  <a:cubicBezTo>
                    <a:pt x="2683" y="15390"/>
                    <a:pt x="3896" y="17324"/>
                    <a:pt x="5388" y="17324"/>
                  </a:cubicBezTo>
                  <a:lnTo>
                    <a:pt x="17388" y="17324"/>
                  </a:lnTo>
                  <a:cubicBezTo>
                    <a:pt x="18232" y="17324"/>
                    <a:pt x="18917" y="16231"/>
                    <a:pt x="18917" y="14887"/>
                  </a:cubicBezTo>
                  <a:cubicBezTo>
                    <a:pt x="18917" y="13543"/>
                    <a:pt x="18232" y="12451"/>
                    <a:pt x="17388" y="12451"/>
                  </a:cubicBezTo>
                  <a:cubicBezTo>
                    <a:pt x="17311" y="12451"/>
                    <a:pt x="17237" y="12464"/>
                    <a:pt x="17164" y="12482"/>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358" name="Title Text"/>
          <p:cNvSpPr txBox="1">
            <a:spLocks noGrp="1"/>
          </p:cNvSpPr>
          <p:nvPr>
            <p:ph type="title"/>
          </p:nvPr>
        </p:nvSpPr>
        <p:spPr>
          <a:xfrm>
            <a:off x="1614900" y="1631734"/>
            <a:ext cx="2912800" cy="1426401"/>
          </a:xfrm>
          <a:prstGeom prst="rect">
            <a:avLst/>
          </a:prstGeom>
        </p:spPr>
        <p:txBody>
          <a:bodyPr/>
          <a:lstStyle>
            <a:lvl1pPr algn="l">
              <a:defRPr>
                <a:solidFill>
                  <a:srgbClr val="337BB8"/>
                </a:solidFill>
              </a:defRPr>
            </a:lvl1pPr>
          </a:lstStyle>
          <a:p>
            <a:r>
              <a:t>Title Text</a:t>
            </a:r>
          </a:p>
        </p:txBody>
      </p:sp>
      <p:sp>
        <p:nvSpPr>
          <p:cNvPr id="359" name="Body Level One…"/>
          <p:cNvSpPr txBox="1">
            <a:spLocks noGrp="1"/>
          </p:cNvSpPr>
          <p:nvPr>
            <p:ph type="body" sz="quarter" idx="1"/>
          </p:nvPr>
        </p:nvSpPr>
        <p:spPr>
          <a:xfrm>
            <a:off x="1614900" y="3058143"/>
            <a:ext cx="4888800" cy="1489201"/>
          </a:xfrm>
          <a:prstGeom prst="rect">
            <a:avLst/>
          </a:prstGeom>
        </p:spPr>
        <p:txBody>
          <a:bodyPr>
            <a:normAutofit/>
          </a:bodyPr>
          <a:lstStyle>
            <a:lvl1pPr>
              <a:buClr>
                <a:srgbClr val="D63E3D"/>
              </a:buClr>
              <a:defRPr>
                <a:solidFill>
                  <a:schemeClr val="accent5"/>
                </a:solidFill>
              </a:defRPr>
            </a:lvl1pPr>
            <a:lvl2pPr>
              <a:buClr>
                <a:srgbClr val="D63E3D"/>
              </a:buClr>
              <a:defRPr>
                <a:solidFill>
                  <a:schemeClr val="accent5"/>
                </a:solidFill>
              </a:defRPr>
            </a:lvl2pPr>
            <a:lvl3pPr>
              <a:buClr>
                <a:srgbClr val="D63E3D"/>
              </a:buClr>
              <a:defRPr>
                <a:solidFill>
                  <a:schemeClr val="accent5"/>
                </a:solidFill>
              </a:defRPr>
            </a:lvl3pPr>
            <a:lvl4pPr>
              <a:buClr>
                <a:srgbClr val="D63E3D"/>
              </a:buClr>
              <a:defRPr>
                <a:solidFill>
                  <a:schemeClr val="accent5"/>
                </a:solidFill>
              </a:defRPr>
            </a:lvl4pPr>
            <a:lvl5pPr>
              <a:buClr>
                <a:srgbClr val="D63E3D"/>
              </a:buClr>
              <a:defRPr>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360" name="Slide Number"/>
          <p:cNvSpPr txBox="1">
            <a:spLocks noGrp="1"/>
          </p:cNvSpPr>
          <p:nvPr>
            <p:ph type="sldNum" sz="quarter" idx="2"/>
          </p:nvPr>
        </p:nvSpPr>
        <p:spPr>
          <a:xfrm>
            <a:off x="11296611" y="6241512"/>
            <a:ext cx="484396" cy="477021"/>
          </a:xfrm>
          <a:prstGeom prst="rect">
            <a:avLst/>
          </a:prstGeom>
        </p:spPr>
        <p:txBody>
          <a:bodyPr lIns="91424" tIns="91424" rIns="91424" bIns="91424"/>
          <a:lstStyle>
            <a:lvl1pPr algn="l">
              <a:defRPr sz="19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LANK_1_1_1_1">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1614900" y="987552"/>
            <a:ext cx="9466000" cy="719601"/>
          </a:xfrm>
          <a:prstGeom prst="rect">
            <a:avLst/>
          </a:prstGeom>
        </p:spPr>
        <p:txBody>
          <a:bodyPr/>
          <a:lstStyle>
            <a:lvl1pPr algn="l"/>
          </a:lstStyle>
          <a:p>
            <a:r>
              <a:t>Title Text</a:t>
            </a:r>
          </a:p>
        </p:txBody>
      </p:sp>
      <p:sp>
        <p:nvSpPr>
          <p:cNvPr id="392" name="Google Shape;314;p20"/>
          <p:cNvSpPr/>
          <p:nvPr/>
        </p:nvSpPr>
        <p:spPr>
          <a:xfrm>
            <a:off x="7077464" y="-1"/>
            <a:ext cx="6524651" cy="6880860"/>
          </a:xfrm>
          <a:custGeom>
            <a:avLst/>
            <a:gdLst/>
            <a:ahLst/>
            <a:cxnLst>
              <a:cxn ang="0">
                <a:pos x="wd2" y="hd2"/>
              </a:cxn>
              <a:cxn ang="5400000">
                <a:pos x="wd2" y="hd2"/>
              </a:cxn>
              <a:cxn ang="10800000">
                <a:pos x="wd2" y="hd2"/>
              </a:cxn>
              <a:cxn ang="16200000">
                <a:pos x="wd2" y="hd2"/>
              </a:cxn>
            </a:cxnLst>
            <a:rect l="0" t="0" r="r" b="b"/>
            <a:pathLst>
              <a:path w="21370" h="21600" extrusionOk="0">
                <a:moveTo>
                  <a:pt x="14587" y="0"/>
                </a:moveTo>
                <a:cubicBezTo>
                  <a:pt x="13372" y="1710"/>
                  <a:pt x="13085" y="3937"/>
                  <a:pt x="13878" y="5749"/>
                </a:cubicBezTo>
                <a:cubicBezTo>
                  <a:pt x="15511" y="9478"/>
                  <a:pt x="13062" y="16739"/>
                  <a:pt x="6416" y="16254"/>
                </a:cubicBezTo>
                <a:cubicBezTo>
                  <a:pt x="-230" y="15769"/>
                  <a:pt x="1" y="21600"/>
                  <a:pt x="1" y="21600"/>
                </a:cubicBezTo>
                <a:lnTo>
                  <a:pt x="21370" y="21600"/>
                </a:ln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grpSp>
        <p:nvGrpSpPr>
          <p:cNvPr id="406" name="Google Shape;315;p20"/>
          <p:cNvGrpSpPr/>
          <p:nvPr/>
        </p:nvGrpSpPr>
        <p:grpSpPr>
          <a:xfrm>
            <a:off x="349512" y="251218"/>
            <a:ext cx="11661453" cy="6299156"/>
            <a:chOff x="0" y="0"/>
            <a:chExt cx="8746088" cy="4724365"/>
          </a:xfrm>
        </p:grpSpPr>
        <p:grpSp>
          <p:nvGrpSpPr>
            <p:cNvPr id="404" name="Google Shape;316;p20"/>
            <p:cNvGrpSpPr/>
            <p:nvPr/>
          </p:nvGrpSpPr>
          <p:grpSpPr>
            <a:xfrm>
              <a:off x="0" y="-1"/>
              <a:ext cx="8719142" cy="4724367"/>
              <a:chOff x="0" y="0"/>
              <a:chExt cx="8719141" cy="4724366"/>
            </a:xfrm>
          </p:grpSpPr>
          <p:sp>
            <p:nvSpPr>
              <p:cNvPr id="393" name="Google Shape;317;p20"/>
              <p:cNvSpPr/>
              <p:nvPr/>
            </p:nvSpPr>
            <p:spPr>
              <a:xfrm>
                <a:off x="7288730" y="448221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94" name="Google Shape;318;p20"/>
              <p:cNvSpPr/>
              <p:nvPr/>
            </p:nvSpPr>
            <p:spPr>
              <a:xfrm>
                <a:off x="1408944" y="-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95" name="Google Shape;319;p20"/>
              <p:cNvSpPr/>
              <p:nvPr/>
            </p:nvSpPr>
            <p:spPr>
              <a:xfrm>
                <a:off x="5761962" y="8566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96" name="Google Shape;320;p20"/>
              <p:cNvSpPr/>
              <p:nvPr/>
            </p:nvSpPr>
            <p:spPr>
              <a:xfrm>
                <a:off x="8517362" y="655259"/>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97" name="Google Shape;321;p20"/>
              <p:cNvSpPr/>
              <p:nvPr/>
            </p:nvSpPr>
            <p:spPr>
              <a:xfrm>
                <a:off x="0" y="1915337"/>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98" name="Google Shape;322;p20"/>
              <p:cNvSpPr/>
              <p:nvPr/>
            </p:nvSpPr>
            <p:spPr>
              <a:xfrm>
                <a:off x="2682230" y="4505887"/>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399" name="Google Shape;323;p20"/>
              <p:cNvSpPr/>
              <p:nvPr/>
            </p:nvSpPr>
            <p:spPr>
              <a:xfrm>
                <a:off x="3776419" y="38325"/>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00" name="Google Shape;324;p20"/>
              <p:cNvSpPr/>
              <p:nvPr/>
            </p:nvSpPr>
            <p:spPr>
              <a:xfrm>
                <a:off x="5450557" y="4442513"/>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01" name="Google Shape;325;p20"/>
              <p:cNvSpPr/>
              <p:nvPr/>
            </p:nvSpPr>
            <p:spPr>
              <a:xfrm>
                <a:off x="253393" y="4338701"/>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02" name="Google Shape;326;p20"/>
              <p:cNvSpPr/>
              <p:nvPr/>
            </p:nvSpPr>
            <p:spPr>
              <a:xfrm>
                <a:off x="7261800" y="202427"/>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03" name="Google Shape;327;p20"/>
              <p:cNvSpPr/>
              <p:nvPr/>
            </p:nvSpPr>
            <p:spPr>
              <a:xfrm>
                <a:off x="215108" y="24233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405" name="Google Shape;328;p20"/>
            <p:cNvSpPr/>
            <p:nvPr/>
          </p:nvSpPr>
          <p:spPr>
            <a:xfrm>
              <a:off x="8490438" y="3360327"/>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407" name="Body Level One…"/>
          <p:cNvSpPr txBox="1">
            <a:spLocks noGrp="1"/>
          </p:cNvSpPr>
          <p:nvPr>
            <p:ph type="body" sz="half" idx="1"/>
          </p:nvPr>
        </p:nvSpPr>
        <p:spPr>
          <a:xfrm>
            <a:off x="1614900" y="1839000"/>
            <a:ext cx="6293600" cy="3383200"/>
          </a:xfrm>
          <a:prstGeom prst="rect">
            <a:avLst/>
          </a:prstGeom>
        </p:spPr>
        <p:txBody>
          <a:bodyPr>
            <a:normAutofit/>
          </a:bodyPr>
          <a:lstStyle>
            <a:lvl1pPr marL="423323" indent="-237061">
              <a:lnSpc>
                <a:spcPct val="100000"/>
              </a:lnSpc>
              <a:buClrTx/>
              <a:buSzTx/>
              <a:buFontTx/>
              <a:buNone/>
            </a:lvl1pPr>
            <a:lvl2pPr marL="423323" indent="372524">
              <a:lnSpc>
                <a:spcPct val="100000"/>
              </a:lnSpc>
              <a:buClrTx/>
              <a:buSzTx/>
              <a:buFontTx/>
              <a:buNone/>
            </a:lvl2pPr>
            <a:lvl3pPr marL="423323" indent="982109">
              <a:lnSpc>
                <a:spcPct val="100000"/>
              </a:lnSpc>
              <a:buClrTx/>
              <a:buSzTx/>
              <a:buFontTx/>
              <a:buNone/>
            </a:lvl3pPr>
            <a:lvl4pPr marL="423323" indent="1591694">
              <a:lnSpc>
                <a:spcPct val="100000"/>
              </a:lnSpc>
              <a:buClrTx/>
              <a:buSzTx/>
              <a:buFontTx/>
              <a:buNone/>
            </a:lvl4pPr>
            <a:lvl5pPr marL="423323" indent="2201278">
              <a:lnSpc>
                <a:spcPct val="100000"/>
              </a:lnSpc>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4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BLANK_1_1_1_1_1">
    <p:spTree>
      <p:nvGrpSpPr>
        <p:cNvPr id="1" name=""/>
        <p:cNvGrpSpPr/>
        <p:nvPr/>
      </p:nvGrpSpPr>
      <p:grpSpPr>
        <a:xfrm>
          <a:off x="0" y="0"/>
          <a:ext cx="0" cy="0"/>
          <a:chOff x="0" y="0"/>
          <a:chExt cx="0" cy="0"/>
        </a:xfrm>
      </p:grpSpPr>
      <p:sp>
        <p:nvSpPr>
          <p:cNvPr id="415" name="Title Text"/>
          <p:cNvSpPr txBox="1">
            <a:spLocks noGrp="1"/>
          </p:cNvSpPr>
          <p:nvPr>
            <p:ph type="title"/>
          </p:nvPr>
        </p:nvSpPr>
        <p:spPr>
          <a:xfrm>
            <a:off x="1187484" y="1015649"/>
            <a:ext cx="6944801" cy="1375201"/>
          </a:xfrm>
          <a:prstGeom prst="rect">
            <a:avLst/>
          </a:prstGeom>
        </p:spPr>
        <p:txBody>
          <a:bodyPr/>
          <a:lstStyle>
            <a:lvl1pPr algn="l">
              <a:defRPr sz="6900"/>
            </a:lvl1pPr>
          </a:lstStyle>
          <a:p>
            <a:r>
              <a:t>Title Text</a:t>
            </a:r>
          </a:p>
        </p:txBody>
      </p:sp>
      <p:sp>
        <p:nvSpPr>
          <p:cNvPr id="416" name="Google Shape;332;p21"/>
          <p:cNvSpPr/>
          <p:nvPr/>
        </p:nvSpPr>
        <p:spPr>
          <a:xfrm>
            <a:off x="5693139" y="-6"/>
            <a:ext cx="6872632" cy="7246620"/>
          </a:xfrm>
          <a:custGeom>
            <a:avLst/>
            <a:gdLst/>
            <a:ahLst/>
            <a:cxnLst>
              <a:cxn ang="0">
                <a:pos x="wd2" y="hd2"/>
              </a:cxn>
              <a:cxn ang="5400000">
                <a:pos x="wd2" y="hd2"/>
              </a:cxn>
              <a:cxn ang="10800000">
                <a:pos x="wd2" y="hd2"/>
              </a:cxn>
              <a:cxn ang="16200000">
                <a:pos x="wd2" y="hd2"/>
              </a:cxn>
            </a:cxnLst>
            <a:rect l="0" t="0" r="r" b="b"/>
            <a:pathLst>
              <a:path w="21370" h="21600" extrusionOk="0">
                <a:moveTo>
                  <a:pt x="14587" y="0"/>
                </a:moveTo>
                <a:cubicBezTo>
                  <a:pt x="13372" y="1710"/>
                  <a:pt x="13085" y="3937"/>
                  <a:pt x="13878" y="5749"/>
                </a:cubicBezTo>
                <a:cubicBezTo>
                  <a:pt x="15511" y="9478"/>
                  <a:pt x="13062" y="16739"/>
                  <a:pt x="6416" y="16254"/>
                </a:cubicBezTo>
                <a:cubicBezTo>
                  <a:pt x="-230" y="15769"/>
                  <a:pt x="1" y="21600"/>
                  <a:pt x="1" y="21600"/>
                </a:cubicBezTo>
                <a:lnTo>
                  <a:pt x="21370" y="21600"/>
                </a:ln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grpSp>
        <p:nvGrpSpPr>
          <p:cNvPr id="430" name="Google Shape;333;p21"/>
          <p:cNvGrpSpPr/>
          <p:nvPr/>
        </p:nvGrpSpPr>
        <p:grpSpPr>
          <a:xfrm>
            <a:off x="349513" y="251218"/>
            <a:ext cx="11488856" cy="6277767"/>
            <a:chOff x="0" y="0"/>
            <a:chExt cx="8616641" cy="4708323"/>
          </a:xfrm>
        </p:grpSpPr>
        <p:grpSp>
          <p:nvGrpSpPr>
            <p:cNvPr id="428" name="Google Shape;334;p21"/>
            <p:cNvGrpSpPr/>
            <p:nvPr/>
          </p:nvGrpSpPr>
          <p:grpSpPr>
            <a:xfrm>
              <a:off x="0" y="0"/>
              <a:ext cx="8616642" cy="4708324"/>
              <a:chOff x="0" y="0"/>
              <a:chExt cx="8616641" cy="4708323"/>
            </a:xfrm>
          </p:grpSpPr>
          <p:sp>
            <p:nvSpPr>
              <p:cNvPr id="417" name="Google Shape;335;p21"/>
              <p:cNvSpPr/>
              <p:nvPr/>
            </p:nvSpPr>
            <p:spPr>
              <a:xfrm>
                <a:off x="6804405" y="44822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18" name="Google Shape;336;p21"/>
              <p:cNvSpPr/>
              <p:nvPr/>
            </p:nvSpPr>
            <p:spPr>
              <a:xfrm>
                <a:off x="1408944" y="0"/>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19" name="Google Shape;337;p21"/>
              <p:cNvSpPr/>
              <p:nvPr/>
            </p:nvSpPr>
            <p:spPr>
              <a:xfrm>
                <a:off x="5761962" y="8566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20" name="Google Shape;338;p21"/>
              <p:cNvSpPr/>
              <p:nvPr/>
            </p:nvSpPr>
            <p:spPr>
              <a:xfrm>
                <a:off x="84148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21" name="Google Shape;339;p21"/>
              <p:cNvSpPr/>
              <p:nvPr/>
            </p:nvSpPr>
            <p:spPr>
              <a:xfrm>
                <a:off x="0" y="1915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22" name="Google Shape;340;p21"/>
              <p:cNvSpPr/>
              <p:nvPr/>
            </p:nvSpPr>
            <p:spPr>
              <a:xfrm>
                <a:off x="26822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23" name="Google Shape;341;p21"/>
              <p:cNvSpPr/>
              <p:nvPr/>
            </p:nvSpPr>
            <p:spPr>
              <a:xfrm>
                <a:off x="3776419" y="38326"/>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24" name="Google Shape;342;p21"/>
              <p:cNvSpPr/>
              <p:nvPr/>
            </p:nvSpPr>
            <p:spPr>
              <a:xfrm>
                <a:off x="46305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25" name="Google Shape;343;p21"/>
              <p:cNvSpPr/>
              <p:nvPr/>
            </p:nvSpPr>
            <p:spPr>
              <a:xfrm>
                <a:off x="253393"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26" name="Google Shape;344;p21"/>
              <p:cNvSpPr/>
              <p:nvPr/>
            </p:nvSpPr>
            <p:spPr>
              <a:xfrm>
                <a:off x="8025875" y="21025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427" name="Google Shape;345;p21"/>
              <p:cNvSpPr/>
              <p:nvPr/>
            </p:nvSpPr>
            <p:spPr>
              <a:xfrm>
                <a:off x="215108" y="242334"/>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429" name="Google Shape;346;p21"/>
            <p:cNvSpPr/>
            <p:nvPr/>
          </p:nvSpPr>
          <p:spPr>
            <a:xfrm>
              <a:off x="81592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431" name="Body Level One…"/>
          <p:cNvSpPr txBox="1">
            <a:spLocks noGrp="1"/>
          </p:cNvSpPr>
          <p:nvPr>
            <p:ph type="body" sz="quarter" idx="1"/>
          </p:nvPr>
        </p:nvSpPr>
        <p:spPr>
          <a:xfrm>
            <a:off x="1201200" y="2438566"/>
            <a:ext cx="6944801" cy="1782801"/>
          </a:xfrm>
          <a:prstGeom prst="rect">
            <a:avLst/>
          </a:prstGeom>
        </p:spPr>
        <p:txBody>
          <a:bodyPr>
            <a:normAutofit/>
          </a:bodyPr>
          <a:lstStyle>
            <a:lvl1pPr marL="423323" indent="-237061">
              <a:lnSpc>
                <a:spcPct val="100000"/>
              </a:lnSpc>
              <a:buClrTx/>
              <a:buSzTx/>
              <a:buFontTx/>
              <a:buNone/>
            </a:lvl1pPr>
            <a:lvl2pPr marL="423323" indent="372524">
              <a:lnSpc>
                <a:spcPct val="100000"/>
              </a:lnSpc>
              <a:buClrTx/>
              <a:buSzTx/>
              <a:buFontTx/>
              <a:buNone/>
            </a:lvl2pPr>
            <a:lvl3pPr marL="423323" indent="982109">
              <a:lnSpc>
                <a:spcPct val="100000"/>
              </a:lnSpc>
              <a:buClrTx/>
              <a:buSzTx/>
              <a:buFontTx/>
              <a:buNone/>
            </a:lvl3pPr>
            <a:lvl4pPr marL="423323" indent="1591694">
              <a:lnSpc>
                <a:spcPct val="100000"/>
              </a:lnSpc>
              <a:buClrTx/>
              <a:buSzTx/>
              <a:buFontTx/>
              <a:buNone/>
            </a:lvl4pPr>
            <a:lvl5pPr marL="423323" indent="2201278">
              <a:lnSpc>
                <a:spcPct val="100000"/>
              </a:lnSpc>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432" name="Google Shape;348;p21"/>
          <p:cNvSpPr txBox="1"/>
          <p:nvPr/>
        </p:nvSpPr>
        <p:spPr>
          <a:xfrm>
            <a:off x="1201199" y="4709466"/>
            <a:ext cx="5469201" cy="6155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899" tIns="121899" rIns="121899" bIns="121899">
            <a:spAutoFit/>
          </a:bodyPr>
          <a:lstStyle/>
          <a:p>
            <a:pPr>
              <a:spcBef>
                <a:spcPts val="400"/>
              </a:spcBef>
              <a:defRPr sz="1200">
                <a:solidFill>
                  <a:srgbClr val="FF9D00"/>
                </a:solidFill>
                <a:latin typeface="Nunito"/>
                <a:ea typeface="Nunito"/>
                <a:cs typeface="Nunito"/>
                <a:sym typeface="Nunito"/>
              </a:defRPr>
            </a:pPr>
            <a:r>
              <a:t>CREDITS: This presentation template was created by </a:t>
            </a:r>
            <a:r>
              <a:rPr b="1" u="sng">
                <a:uFill>
                  <a:solidFill>
                    <a:srgbClr val="FF9D00"/>
                  </a:solidFill>
                </a:uFill>
                <a:hlinkClick r:id="rId2"/>
              </a:rPr>
              <a:t>Slidesgo</a:t>
            </a:r>
            <a:r>
              <a:t>, including icons by </a:t>
            </a:r>
            <a:r>
              <a:rPr b="1" u="sng">
                <a:uFill>
                  <a:solidFill>
                    <a:srgbClr val="FF9D00"/>
                  </a:solidFill>
                </a:uFill>
                <a:hlinkClick r:id="rId3"/>
              </a:rPr>
              <a:t>Flaticon</a:t>
            </a:r>
            <a:r>
              <a:t>, </a:t>
            </a:r>
            <a:r>
              <a:rPr>
                <a:latin typeface="Montserrat"/>
                <a:ea typeface="Montserrat"/>
                <a:cs typeface="Montserrat"/>
                <a:sym typeface="Montserrat"/>
              </a:rPr>
              <a:t>i</a:t>
            </a:r>
            <a:r>
              <a:t>nfographics &amp; images by </a:t>
            </a:r>
            <a:r>
              <a:rPr b="1" u="sng">
                <a:uFill>
                  <a:solidFill>
                    <a:srgbClr val="FF9D00"/>
                  </a:solidFill>
                </a:uFill>
                <a:hlinkClick r:id="rId4"/>
              </a:rPr>
              <a:t>Freepik</a:t>
            </a:r>
            <a:r>
              <a:t> and illustrations by </a:t>
            </a:r>
            <a:r>
              <a:rPr b="1" u="sng">
                <a:uFill>
                  <a:solidFill>
                    <a:srgbClr val="FF9D00"/>
                  </a:solidFill>
                </a:uFill>
                <a:hlinkClick r:id="rId5"/>
              </a:rPr>
              <a:t>Stories</a:t>
            </a:r>
            <a:r>
              <a:t> </a:t>
            </a:r>
          </a:p>
        </p:txBody>
      </p:sp>
      <p:sp>
        <p:nvSpPr>
          <p:cNvPr id="4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_HEADER">
    <p:bg>
      <p:bgPr>
        <a:solidFill>
          <a:schemeClr val="accent2">
            <a:lumOff val="44000"/>
          </a:schemeClr>
        </a:solidFill>
        <a:effectLst/>
      </p:bgPr>
    </p:bg>
    <p:spTree>
      <p:nvGrpSpPr>
        <p:cNvPr id="1" name=""/>
        <p:cNvGrpSpPr/>
        <p:nvPr/>
      </p:nvGrpSpPr>
      <p:grpSpPr>
        <a:xfrm>
          <a:off x="0" y="0"/>
          <a:ext cx="0" cy="0"/>
          <a:chOff x="0" y="0"/>
          <a:chExt cx="0" cy="0"/>
        </a:xfrm>
      </p:grpSpPr>
      <p:sp>
        <p:nvSpPr>
          <p:cNvPr id="42" name="Google Shape;26;p3"/>
          <p:cNvSpPr/>
          <p:nvPr/>
        </p:nvSpPr>
        <p:spPr>
          <a:xfrm>
            <a:off x="6671438" y="-34291"/>
            <a:ext cx="8568068" cy="6926581"/>
          </a:xfrm>
          <a:custGeom>
            <a:avLst/>
            <a:gdLst/>
            <a:ahLst/>
            <a:cxnLst>
              <a:cxn ang="0">
                <a:pos x="wd2" y="hd2"/>
              </a:cxn>
              <a:cxn ang="5400000">
                <a:pos x="wd2" y="hd2"/>
              </a:cxn>
              <a:cxn ang="10800000">
                <a:pos x="wd2" y="hd2"/>
              </a:cxn>
              <a:cxn ang="16200000">
                <a:pos x="wd2" y="hd2"/>
              </a:cxn>
            </a:cxnLst>
            <a:rect l="0" t="0" r="r" b="b"/>
            <a:pathLst>
              <a:path w="21370" h="21600" extrusionOk="0">
                <a:moveTo>
                  <a:pt x="6416" y="14626"/>
                </a:moveTo>
                <a:cubicBezTo>
                  <a:pt x="13062" y="15258"/>
                  <a:pt x="15511" y="5786"/>
                  <a:pt x="13878" y="922"/>
                </a:cubicBezTo>
                <a:cubicBezTo>
                  <a:pt x="13778" y="623"/>
                  <a:pt x="13694" y="314"/>
                  <a:pt x="13628" y="0"/>
                </a:cubicBezTo>
                <a:lnTo>
                  <a:pt x="21370" y="0"/>
                </a:lnTo>
                <a:lnTo>
                  <a:pt x="21370" y="21600"/>
                </a:lnTo>
                <a:lnTo>
                  <a:pt x="1" y="21600"/>
                </a:lnTo>
                <a:cubicBezTo>
                  <a:pt x="1" y="21600"/>
                  <a:pt x="-230" y="13993"/>
                  <a:pt x="6416" y="14626"/>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3" name="Google Shape;27;p3"/>
          <p:cNvSpPr/>
          <p:nvPr/>
        </p:nvSpPr>
        <p:spPr>
          <a:xfrm>
            <a:off x="-93997" y="-52992"/>
            <a:ext cx="2271193" cy="2692251"/>
          </a:xfrm>
          <a:custGeom>
            <a:avLst/>
            <a:gdLst/>
            <a:ahLst/>
            <a:cxnLst>
              <a:cxn ang="0">
                <a:pos x="wd2" y="hd2"/>
              </a:cxn>
              <a:cxn ang="5400000">
                <a:pos x="wd2" y="hd2"/>
              </a:cxn>
              <a:cxn ang="10800000">
                <a:pos x="wd2" y="hd2"/>
              </a:cxn>
              <a:cxn ang="16200000">
                <a:pos x="wd2" y="hd2"/>
              </a:cxn>
            </a:cxnLst>
            <a:rect l="0" t="0" r="r" b="b"/>
            <a:pathLst>
              <a:path w="21370" h="20925" extrusionOk="0">
                <a:moveTo>
                  <a:pt x="21369" y="0"/>
                </a:moveTo>
                <a:cubicBezTo>
                  <a:pt x="21369" y="0"/>
                  <a:pt x="21600" y="5026"/>
                  <a:pt x="14954" y="4608"/>
                </a:cubicBezTo>
                <a:cubicBezTo>
                  <a:pt x="8308" y="4190"/>
                  <a:pt x="5859" y="10447"/>
                  <a:pt x="7492" y="13661"/>
                </a:cubicBezTo>
                <a:cubicBezTo>
                  <a:pt x="9125" y="16874"/>
                  <a:pt x="6181" y="21600"/>
                  <a:pt x="0" y="20844"/>
                </a:cubicBezTo>
                <a:lnTo>
                  <a:pt x="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44" name="Google Shape;28;p3"/>
          <p:cNvSpPr/>
          <p:nvPr/>
        </p:nvSpPr>
        <p:spPr>
          <a:xfrm>
            <a:off x="309004" y="3575075"/>
            <a:ext cx="269029" cy="26991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6"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5"/>
          </a:solidFill>
          <a:ln w="12700">
            <a:miter lim="400000"/>
          </a:ln>
        </p:spPr>
        <p:txBody>
          <a:bodyPr lIns="0" tIns="0" rIns="0" bIns="0" anchor="ctr"/>
          <a:lstStyle/>
          <a:p>
            <a:pPr algn="ctr">
              <a:defRPr>
                <a:solidFill>
                  <a:srgbClr val="000000"/>
                </a:solidFill>
              </a:defRPr>
            </a:pPr>
            <a:endParaRPr/>
          </a:p>
        </p:txBody>
      </p:sp>
      <p:sp>
        <p:nvSpPr>
          <p:cNvPr id="45" name="Google Shape;29;p3"/>
          <p:cNvSpPr/>
          <p:nvPr/>
        </p:nvSpPr>
        <p:spPr>
          <a:xfrm>
            <a:off x="6945786" y="6131433"/>
            <a:ext cx="269029" cy="269915"/>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2">
              <a:lumOff val="44000"/>
            </a:schemeClr>
          </a:solidFill>
          <a:ln w="12700">
            <a:miter lim="400000"/>
          </a:ln>
        </p:spPr>
        <p:txBody>
          <a:bodyPr lIns="0" tIns="0" rIns="0" bIns="0" anchor="ctr"/>
          <a:lstStyle/>
          <a:p>
            <a:pPr algn="ctr">
              <a:defRPr>
                <a:solidFill>
                  <a:schemeClr val="accent2">
                    <a:lumOff val="44000"/>
                  </a:schemeClr>
                </a:solidFill>
              </a:defRPr>
            </a:pPr>
            <a:endParaRPr/>
          </a:p>
        </p:txBody>
      </p:sp>
      <p:sp>
        <p:nvSpPr>
          <p:cNvPr id="46" name="Google Shape;30;p3"/>
          <p:cNvSpPr/>
          <p:nvPr/>
        </p:nvSpPr>
        <p:spPr>
          <a:xfrm>
            <a:off x="11329340" y="5130783"/>
            <a:ext cx="269029" cy="269915"/>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2">
              <a:lumOff val="44000"/>
            </a:schemeClr>
          </a:solidFill>
          <a:ln w="12700">
            <a:miter lim="400000"/>
          </a:ln>
        </p:spPr>
        <p:txBody>
          <a:bodyPr lIns="0" tIns="0" rIns="0" bIns="0" anchor="ctr"/>
          <a:lstStyle/>
          <a:p>
            <a:pPr algn="ctr">
              <a:defRPr>
                <a:solidFill>
                  <a:schemeClr val="accent2">
                    <a:lumOff val="44000"/>
                  </a:schemeClr>
                </a:solidFill>
              </a:defRPr>
            </a:pPr>
            <a:endParaRPr/>
          </a:p>
        </p:txBody>
      </p:sp>
      <p:sp>
        <p:nvSpPr>
          <p:cNvPr id="47" name="Google Shape;31;p3"/>
          <p:cNvSpPr/>
          <p:nvPr/>
        </p:nvSpPr>
        <p:spPr>
          <a:xfrm>
            <a:off x="2886978" y="546336"/>
            <a:ext cx="269029" cy="269915"/>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8" y="14108"/>
                  <a:pt x="21600" y="12627"/>
                  <a:pt x="21600" y="10800"/>
                </a:cubicBezTo>
                <a:cubicBezTo>
                  <a:pt x="21600" y="8973"/>
                  <a:pt x="20118" y="7493"/>
                  <a:pt x="18293" y="7493"/>
                </a:cubicBezTo>
                <a:close/>
              </a:path>
            </a:pathLst>
          </a:custGeom>
          <a:solidFill>
            <a:schemeClr val="accent5"/>
          </a:solidFill>
          <a:ln w="12700">
            <a:miter lim="400000"/>
          </a:ln>
        </p:spPr>
        <p:txBody>
          <a:bodyPr lIns="0" tIns="0" rIns="0" bIns="0" anchor="ctr"/>
          <a:lstStyle/>
          <a:p>
            <a:pPr algn="ctr">
              <a:defRPr>
                <a:solidFill>
                  <a:srgbClr val="000000"/>
                </a:solidFill>
              </a:defRPr>
            </a:pPr>
            <a:endParaRPr/>
          </a:p>
        </p:txBody>
      </p:sp>
      <p:sp>
        <p:nvSpPr>
          <p:cNvPr id="48" name="Google Shape;32;p3"/>
          <p:cNvSpPr/>
          <p:nvPr/>
        </p:nvSpPr>
        <p:spPr>
          <a:xfrm>
            <a:off x="6945786" y="546336"/>
            <a:ext cx="269029" cy="269915"/>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5"/>
          </a:solidFill>
          <a:ln w="12700">
            <a:miter lim="400000"/>
          </a:ln>
        </p:spPr>
        <p:txBody>
          <a:bodyPr lIns="0" tIns="0" rIns="0" bIns="0" anchor="ctr"/>
          <a:lstStyle/>
          <a:p>
            <a:pPr algn="ctr">
              <a:defRPr>
                <a:solidFill>
                  <a:srgbClr val="000000"/>
                </a:solidFill>
              </a:defRPr>
            </a:pPr>
            <a:endParaRPr/>
          </a:p>
        </p:txBody>
      </p:sp>
      <p:sp>
        <p:nvSpPr>
          <p:cNvPr id="49" name="Google Shape;33;p3"/>
          <p:cNvSpPr/>
          <p:nvPr/>
        </p:nvSpPr>
        <p:spPr>
          <a:xfrm>
            <a:off x="899286" y="5658189"/>
            <a:ext cx="340879" cy="214571"/>
          </a:xfrm>
          <a:custGeom>
            <a:avLst/>
            <a:gdLst/>
            <a:ahLst/>
            <a:cxnLst>
              <a:cxn ang="0">
                <a:pos x="wd2" y="hd2"/>
              </a:cxn>
              <a:cxn ang="5400000">
                <a:pos x="wd2" y="hd2"/>
              </a:cxn>
              <a:cxn ang="10800000">
                <a:pos x="wd2" y="hd2"/>
              </a:cxn>
              <a:cxn ang="16200000">
                <a:pos x="wd2" y="hd2"/>
              </a:cxn>
            </a:cxnLst>
            <a:rect l="0" t="0" r="r" b="b"/>
            <a:pathLst>
              <a:path w="21600" h="21600" extrusionOk="0">
                <a:moveTo>
                  <a:pt x="0" y="14886"/>
                </a:moveTo>
                <a:cubicBezTo>
                  <a:pt x="0" y="11585"/>
                  <a:pt x="1502" y="8834"/>
                  <a:pt x="3474" y="8278"/>
                </a:cubicBezTo>
                <a:cubicBezTo>
                  <a:pt x="4187" y="3504"/>
                  <a:pt x="6876" y="0"/>
                  <a:pt x="10065" y="0"/>
                </a:cubicBezTo>
                <a:cubicBezTo>
                  <a:pt x="12277" y="0"/>
                  <a:pt x="14302" y="1684"/>
                  <a:pt x="15564" y="4487"/>
                </a:cubicBezTo>
                <a:cubicBezTo>
                  <a:pt x="15779" y="4445"/>
                  <a:pt x="15995" y="4423"/>
                  <a:pt x="16212" y="4423"/>
                </a:cubicBezTo>
                <a:cubicBezTo>
                  <a:pt x="19183" y="4423"/>
                  <a:pt x="21600" y="8277"/>
                  <a:pt x="21600" y="13011"/>
                </a:cubicBezTo>
                <a:cubicBezTo>
                  <a:pt x="21600" y="17746"/>
                  <a:pt x="19183" y="21600"/>
                  <a:pt x="16212" y="21600"/>
                </a:cubicBezTo>
                <a:lnTo>
                  <a:pt x="4211" y="21600"/>
                </a:lnTo>
                <a:cubicBezTo>
                  <a:pt x="1889" y="21600"/>
                  <a:pt x="0" y="18588"/>
                  <a:pt x="0" y="14886"/>
                </a:cubicBezTo>
                <a:close/>
                <a:moveTo>
                  <a:pt x="15346" y="8930"/>
                </a:moveTo>
                <a:lnTo>
                  <a:pt x="14245" y="9522"/>
                </a:lnTo>
                <a:lnTo>
                  <a:pt x="13721" y="7867"/>
                </a:lnTo>
                <a:cubicBezTo>
                  <a:pt x="13019" y="5651"/>
                  <a:pt x="11618" y="4276"/>
                  <a:pt x="10065" y="4276"/>
                </a:cubicBezTo>
                <a:cubicBezTo>
                  <a:pt x="7880" y="4276"/>
                  <a:pt x="6084" y="6997"/>
                  <a:pt x="5977" y="10472"/>
                </a:cubicBezTo>
                <a:lnTo>
                  <a:pt x="5903" y="12833"/>
                </a:lnTo>
                <a:lnTo>
                  <a:pt x="4437" y="12481"/>
                </a:lnTo>
                <a:cubicBezTo>
                  <a:pt x="4364" y="12464"/>
                  <a:pt x="4289" y="12450"/>
                  <a:pt x="4211" y="12450"/>
                </a:cubicBezTo>
                <a:cubicBezTo>
                  <a:pt x="3369" y="12450"/>
                  <a:pt x="2682" y="13542"/>
                  <a:pt x="2682" y="14886"/>
                </a:cubicBezTo>
                <a:cubicBezTo>
                  <a:pt x="2682" y="16231"/>
                  <a:pt x="3369" y="17324"/>
                  <a:pt x="4211" y="17324"/>
                </a:cubicBezTo>
                <a:lnTo>
                  <a:pt x="16212" y="17324"/>
                </a:lnTo>
                <a:cubicBezTo>
                  <a:pt x="17704" y="17324"/>
                  <a:pt x="18918" y="15389"/>
                  <a:pt x="18918" y="13011"/>
                </a:cubicBezTo>
                <a:cubicBezTo>
                  <a:pt x="18918" y="10634"/>
                  <a:pt x="17704" y="8699"/>
                  <a:pt x="16212" y="8699"/>
                </a:cubicBezTo>
                <a:cubicBezTo>
                  <a:pt x="15923" y="8699"/>
                  <a:pt x="15631" y="8776"/>
                  <a:pt x="15346" y="8930"/>
                </a:cubicBezTo>
                <a:close/>
              </a:path>
            </a:pathLst>
          </a:custGeom>
          <a:solidFill>
            <a:schemeClr val="accent5"/>
          </a:solidFill>
          <a:ln w="12700">
            <a:miter lim="400000"/>
          </a:ln>
        </p:spPr>
        <p:txBody>
          <a:bodyPr lIns="0" tIns="0" rIns="0" bIns="0" anchor="ctr"/>
          <a:lstStyle/>
          <a:p>
            <a:pPr algn="ctr">
              <a:defRPr>
                <a:solidFill>
                  <a:srgbClr val="000000"/>
                </a:solidFill>
              </a:defRPr>
            </a:pPr>
            <a:endParaRPr/>
          </a:p>
        </p:txBody>
      </p:sp>
      <p:sp>
        <p:nvSpPr>
          <p:cNvPr id="50" name="Google Shape;34;p3"/>
          <p:cNvSpPr/>
          <p:nvPr/>
        </p:nvSpPr>
        <p:spPr>
          <a:xfrm>
            <a:off x="9437727" y="5960617"/>
            <a:ext cx="392495" cy="247064"/>
          </a:xfrm>
          <a:custGeom>
            <a:avLst/>
            <a:gdLst/>
            <a:ahLst/>
            <a:cxnLst>
              <a:cxn ang="0">
                <a:pos x="wd2" y="hd2"/>
              </a:cxn>
              <a:cxn ang="5400000">
                <a:pos x="wd2" y="hd2"/>
              </a:cxn>
              <a:cxn ang="10800000">
                <a:pos x="wd2" y="hd2"/>
              </a:cxn>
              <a:cxn ang="16200000">
                <a:pos x="wd2" y="hd2"/>
              </a:cxn>
            </a:cxnLst>
            <a:rect l="0" t="0" r="r" b="b"/>
            <a:pathLst>
              <a:path w="21600" h="21600" extrusionOk="0">
                <a:moveTo>
                  <a:pt x="0" y="14887"/>
                </a:moveTo>
                <a:cubicBezTo>
                  <a:pt x="0" y="11586"/>
                  <a:pt x="1502" y="8834"/>
                  <a:pt x="3474" y="8278"/>
                </a:cubicBezTo>
                <a:cubicBezTo>
                  <a:pt x="4188" y="3505"/>
                  <a:pt x="6876" y="0"/>
                  <a:pt x="10065" y="0"/>
                </a:cubicBezTo>
                <a:cubicBezTo>
                  <a:pt x="12277" y="0"/>
                  <a:pt x="14302" y="1684"/>
                  <a:pt x="15564" y="4488"/>
                </a:cubicBezTo>
                <a:cubicBezTo>
                  <a:pt x="15779" y="4445"/>
                  <a:pt x="15995" y="4425"/>
                  <a:pt x="16212" y="4425"/>
                </a:cubicBezTo>
                <a:cubicBezTo>
                  <a:pt x="19183" y="4425"/>
                  <a:pt x="21600" y="8277"/>
                  <a:pt x="21600" y="13012"/>
                </a:cubicBezTo>
                <a:cubicBezTo>
                  <a:pt x="21600" y="17747"/>
                  <a:pt x="19183" y="21600"/>
                  <a:pt x="16212" y="21600"/>
                </a:cubicBezTo>
                <a:lnTo>
                  <a:pt x="4212" y="21600"/>
                </a:lnTo>
                <a:cubicBezTo>
                  <a:pt x="1889" y="21600"/>
                  <a:pt x="0" y="18588"/>
                  <a:pt x="0" y="14887"/>
                </a:cubicBezTo>
                <a:close/>
                <a:moveTo>
                  <a:pt x="15346" y="8931"/>
                </a:moveTo>
                <a:lnTo>
                  <a:pt x="14245" y="9522"/>
                </a:lnTo>
                <a:lnTo>
                  <a:pt x="13721" y="7868"/>
                </a:lnTo>
                <a:cubicBezTo>
                  <a:pt x="13020" y="5652"/>
                  <a:pt x="11619" y="4276"/>
                  <a:pt x="10065" y="4276"/>
                </a:cubicBezTo>
                <a:cubicBezTo>
                  <a:pt x="7880" y="4276"/>
                  <a:pt x="6084" y="6998"/>
                  <a:pt x="5976" y="10474"/>
                </a:cubicBezTo>
                <a:lnTo>
                  <a:pt x="5904" y="12833"/>
                </a:lnTo>
                <a:lnTo>
                  <a:pt x="4437" y="12482"/>
                </a:lnTo>
                <a:cubicBezTo>
                  <a:pt x="4364" y="12464"/>
                  <a:pt x="4288" y="12451"/>
                  <a:pt x="4212" y="12451"/>
                </a:cubicBezTo>
                <a:cubicBezTo>
                  <a:pt x="3369" y="12451"/>
                  <a:pt x="2683" y="13544"/>
                  <a:pt x="2683" y="14887"/>
                </a:cubicBezTo>
                <a:cubicBezTo>
                  <a:pt x="2683" y="16231"/>
                  <a:pt x="3369" y="17325"/>
                  <a:pt x="4212" y="17325"/>
                </a:cubicBezTo>
                <a:lnTo>
                  <a:pt x="16212" y="17325"/>
                </a:lnTo>
                <a:cubicBezTo>
                  <a:pt x="17704" y="17325"/>
                  <a:pt x="18917" y="15390"/>
                  <a:pt x="18917" y="13012"/>
                </a:cubicBezTo>
                <a:cubicBezTo>
                  <a:pt x="18917" y="10634"/>
                  <a:pt x="17704" y="8700"/>
                  <a:pt x="16212" y="8700"/>
                </a:cubicBezTo>
                <a:cubicBezTo>
                  <a:pt x="15923" y="8700"/>
                  <a:pt x="15632" y="8777"/>
                  <a:pt x="15346" y="8931"/>
                </a:cubicBezTo>
                <a:close/>
              </a:path>
            </a:pathLst>
          </a:custGeom>
          <a:solidFill>
            <a:schemeClr val="accent2">
              <a:lumOff val="44000"/>
            </a:schemeClr>
          </a:solidFill>
          <a:ln w="12700">
            <a:miter lim="400000"/>
          </a:ln>
        </p:spPr>
        <p:txBody>
          <a:bodyPr lIns="0" tIns="0" rIns="0" bIns="0" anchor="ctr"/>
          <a:lstStyle/>
          <a:p>
            <a:pPr algn="ctr">
              <a:defRPr>
                <a:solidFill>
                  <a:schemeClr val="accent2">
                    <a:lumOff val="44000"/>
                  </a:schemeClr>
                </a:solidFill>
              </a:defRPr>
            </a:pPr>
            <a:endParaRPr/>
          </a:p>
        </p:txBody>
      </p:sp>
      <p:sp>
        <p:nvSpPr>
          <p:cNvPr id="51" name="Google Shape;35;p3"/>
          <p:cNvSpPr/>
          <p:nvPr/>
        </p:nvSpPr>
        <p:spPr>
          <a:xfrm>
            <a:off x="11010574" y="3125449"/>
            <a:ext cx="392484" cy="247064"/>
          </a:xfrm>
          <a:custGeom>
            <a:avLst/>
            <a:gdLst/>
            <a:ahLst/>
            <a:cxnLst>
              <a:cxn ang="0">
                <a:pos x="wd2" y="hd2"/>
              </a:cxn>
              <a:cxn ang="5400000">
                <a:pos x="wd2" y="hd2"/>
              </a:cxn>
              <a:cxn ang="10800000">
                <a:pos x="wd2" y="hd2"/>
              </a:cxn>
              <a:cxn ang="16200000">
                <a:pos x="wd2" y="hd2"/>
              </a:cxn>
            </a:cxnLst>
            <a:rect l="0" t="0" r="r" b="b"/>
            <a:pathLst>
              <a:path w="21600" h="21600" extrusionOk="0">
                <a:moveTo>
                  <a:pt x="0" y="14887"/>
                </a:moveTo>
                <a:cubicBezTo>
                  <a:pt x="0" y="11586"/>
                  <a:pt x="1502" y="8834"/>
                  <a:pt x="3474" y="8278"/>
                </a:cubicBezTo>
                <a:cubicBezTo>
                  <a:pt x="4188" y="3505"/>
                  <a:pt x="6876" y="0"/>
                  <a:pt x="10065" y="0"/>
                </a:cubicBezTo>
                <a:cubicBezTo>
                  <a:pt x="12277" y="0"/>
                  <a:pt x="14303" y="1684"/>
                  <a:pt x="15564" y="4488"/>
                </a:cubicBezTo>
                <a:cubicBezTo>
                  <a:pt x="15780" y="4445"/>
                  <a:pt x="15995" y="4425"/>
                  <a:pt x="16212" y="4425"/>
                </a:cubicBezTo>
                <a:cubicBezTo>
                  <a:pt x="19183" y="4425"/>
                  <a:pt x="21600" y="8277"/>
                  <a:pt x="21600" y="13012"/>
                </a:cubicBezTo>
                <a:cubicBezTo>
                  <a:pt x="21600" y="17747"/>
                  <a:pt x="19183" y="21600"/>
                  <a:pt x="16212" y="21600"/>
                </a:cubicBezTo>
                <a:lnTo>
                  <a:pt x="4212" y="21600"/>
                </a:lnTo>
                <a:cubicBezTo>
                  <a:pt x="1889" y="21600"/>
                  <a:pt x="0" y="18588"/>
                  <a:pt x="0" y="14887"/>
                </a:cubicBezTo>
                <a:close/>
                <a:moveTo>
                  <a:pt x="15347" y="8931"/>
                </a:moveTo>
                <a:lnTo>
                  <a:pt x="14245" y="9522"/>
                </a:lnTo>
                <a:lnTo>
                  <a:pt x="13721" y="7868"/>
                </a:lnTo>
                <a:cubicBezTo>
                  <a:pt x="13020" y="5652"/>
                  <a:pt x="11619" y="4276"/>
                  <a:pt x="10065" y="4276"/>
                </a:cubicBezTo>
                <a:cubicBezTo>
                  <a:pt x="7880" y="4276"/>
                  <a:pt x="6084" y="6998"/>
                  <a:pt x="5976" y="10474"/>
                </a:cubicBezTo>
                <a:lnTo>
                  <a:pt x="5904" y="12833"/>
                </a:lnTo>
                <a:lnTo>
                  <a:pt x="4437" y="12482"/>
                </a:lnTo>
                <a:cubicBezTo>
                  <a:pt x="4364" y="12464"/>
                  <a:pt x="4289" y="12451"/>
                  <a:pt x="4212" y="12451"/>
                </a:cubicBezTo>
                <a:cubicBezTo>
                  <a:pt x="3369" y="12451"/>
                  <a:pt x="2683" y="13544"/>
                  <a:pt x="2683" y="14887"/>
                </a:cubicBezTo>
                <a:cubicBezTo>
                  <a:pt x="2683" y="16231"/>
                  <a:pt x="3369" y="17325"/>
                  <a:pt x="4212" y="17325"/>
                </a:cubicBezTo>
                <a:lnTo>
                  <a:pt x="16212" y="17325"/>
                </a:lnTo>
                <a:cubicBezTo>
                  <a:pt x="17704" y="17325"/>
                  <a:pt x="18918" y="15390"/>
                  <a:pt x="18918" y="13012"/>
                </a:cubicBezTo>
                <a:cubicBezTo>
                  <a:pt x="18918" y="10634"/>
                  <a:pt x="17704" y="8700"/>
                  <a:pt x="16212" y="8700"/>
                </a:cubicBezTo>
                <a:cubicBezTo>
                  <a:pt x="15923" y="8700"/>
                  <a:pt x="15632" y="8777"/>
                  <a:pt x="15347" y="8931"/>
                </a:cubicBezTo>
                <a:close/>
              </a:path>
            </a:pathLst>
          </a:custGeom>
          <a:solidFill>
            <a:schemeClr val="accent2">
              <a:lumOff val="44000"/>
            </a:schemeClr>
          </a:solidFill>
          <a:ln w="12700">
            <a:miter lim="400000"/>
          </a:ln>
        </p:spPr>
        <p:txBody>
          <a:bodyPr lIns="0" tIns="0" rIns="0" bIns="0" anchor="ctr"/>
          <a:lstStyle/>
          <a:p>
            <a:pPr algn="ctr">
              <a:defRPr>
                <a:solidFill>
                  <a:schemeClr val="accent2">
                    <a:lumOff val="44000"/>
                  </a:schemeClr>
                </a:solidFill>
              </a:defRPr>
            </a:pPr>
            <a:endParaRPr/>
          </a:p>
        </p:txBody>
      </p:sp>
      <p:sp>
        <p:nvSpPr>
          <p:cNvPr id="52" name="Google Shape;36;p3"/>
          <p:cNvSpPr/>
          <p:nvPr/>
        </p:nvSpPr>
        <p:spPr>
          <a:xfrm>
            <a:off x="4621559" y="497448"/>
            <a:ext cx="584327" cy="367829"/>
          </a:xfrm>
          <a:custGeom>
            <a:avLst/>
            <a:gdLst/>
            <a:ahLst/>
            <a:cxnLst>
              <a:cxn ang="0">
                <a:pos x="wd2" y="hd2"/>
              </a:cxn>
              <a:cxn ang="5400000">
                <a:pos x="wd2" y="hd2"/>
              </a:cxn>
              <a:cxn ang="10800000">
                <a:pos x="wd2" y="hd2"/>
              </a:cxn>
              <a:cxn ang="16200000">
                <a:pos x="wd2" y="hd2"/>
              </a:cxn>
            </a:cxnLst>
            <a:rect l="0" t="0" r="r" b="b"/>
            <a:pathLst>
              <a:path w="21600" h="21600" extrusionOk="0">
                <a:moveTo>
                  <a:pt x="0" y="13012"/>
                </a:moveTo>
                <a:cubicBezTo>
                  <a:pt x="0" y="8277"/>
                  <a:pt x="2418" y="4424"/>
                  <a:pt x="5388" y="4424"/>
                </a:cubicBezTo>
                <a:cubicBezTo>
                  <a:pt x="5605" y="4424"/>
                  <a:pt x="5821" y="4445"/>
                  <a:pt x="6036" y="4488"/>
                </a:cubicBezTo>
                <a:cubicBezTo>
                  <a:pt x="7297" y="1685"/>
                  <a:pt x="9322" y="0"/>
                  <a:pt x="11535" y="0"/>
                </a:cubicBezTo>
                <a:cubicBezTo>
                  <a:pt x="14725" y="0"/>
                  <a:pt x="17412" y="3504"/>
                  <a:pt x="18126" y="8278"/>
                </a:cubicBezTo>
                <a:cubicBezTo>
                  <a:pt x="20098" y="8835"/>
                  <a:pt x="21600" y="11587"/>
                  <a:pt x="21600" y="14887"/>
                </a:cubicBezTo>
                <a:cubicBezTo>
                  <a:pt x="21600" y="18588"/>
                  <a:pt x="19710" y="21600"/>
                  <a:pt x="17388" y="21600"/>
                </a:cubicBezTo>
                <a:lnTo>
                  <a:pt x="5388" y="21600"/>
                </a:lnTo>
                <a:cubicBezTo>
                  <a:pt x="2418" y="21600"/>
                  <a:pt x="0" y="17747"/>
                  <a:pt x="0" y="13012"/>
                </a:cubicBezTo>
                <a:close/>
                <a:moveTo>
                  <a:pt x="17164" y="12482"/>
                </a:moveTo>
                <a:lnTo>
                  <a:pt x="15697" y="12834"/>
                </a:lnTo>
                <a:lnTo>
                  <a:pt x="15623" y="10473"/>
                </a:lnTo>
                <a:cubicBezTo>
                  <a:pt x="15517" y="6998"/>
                  <a:pt x="13721" y="4276"/>
                  <a:pt x="11535" y="4276"/>
                </a:cubicBezTo>
                <a:cubicBezTo>
                  <a:pt x="9981" y="4276"/>
                  <a:pt x="8580" y="5651"/>
                  <a:pt x="7880" y="7867"/>
                </a:cubicBezTo>
                <a:lnTo>
                  <a:pt x="7356" y="9521"/>
                </a:lnTo>
                <a:lnTo>
                  <a:pt x="6254" y="8931"/>
                </a:lnTo>
                <a:cubicBezTo>
                  <a:pt x="5968" y="8777"/>
                  <a:pt x="5677" y="8700"/>
                  <a:pt x="5388" y="8700"/>
                </a:cubicBezTo>
                <a:cubicBezTo>
                  <a:pt x="3896" y="8700"/>
                  <a:pt x="2683" y="10634"/>
                  <a:pt x="2683" y="13012"/>
                </a:cubicBezTo>
                <a:cubicBezTo>
                  <a:pt x="2683" y="15390"/>
                  <a:pt x="3896" y="17324"/>
                  <a:pt x="5388" y="17324"/>
                </a:cubicBezTo>
                <a:lnTo>
                  <a:pt x="17388" y="17324"/>
                </a:lnTo>
                <a:cubicBezTo>
                  <a:pt x="18232" y="17324"/>
                  <a:pt x="18917" y="16231"/>
                  <a:pt x="18917" y="14887"/>
                </a:cubicBezTo>
                <a:cubicBezTo>
                  <a:pt x="18917" y="13543"/>
                  <a:pt x="18232" y="12451"/>
                  <a:pt x="17388" y="12451"/>
                </a:cubicBezTo>
                <a:cubicBezTo>
                  <a:pt x="17311" y="12451"/>
                  <a:pt x="17237" y="12464"/>
                  <a:pt x="17164" y="12482"/>
                </a:cubicBezTo>
                <a:close/>
              </a:path>
            </a:pathLst>
          </a:custGeom>
          <a:solidFill>
            <a:schemeClr val="accent5"/>
          </a:solidFill>
          <a:ln w="12700">
            <a:miter lim="400000"/>
          </a:ln>
        </p:spPr>
        <p:txBody>
          <a:bodyPr lIns="0" tIns="0" rIns="0" bIns="0" anchor="ctr"/>
          <a:lstStyle/>
          <a:p>
            <a:pPr algn="ctr">
              <a:defRPr>
                <a:solidFill>
                  <a:srgbClr val="000000"/>
                </a:solidFill>
              </a:defRPr>
            </a:pPr>
            <a:endParaRPr/>
          </a:p>
        </p:txBody>
      </p:sp>
      <p:sp>
        <p:nvSpPr>
          <p:cNvPr id="53" name="Title Text"/>
          <p:cNvSpPr txBox="1">
            <a:spLocks noGrp="1"/>
          </p:cNvSpPr>
          <p:nvPr>
            <p:ph type="title"/>
          </p:nvPr>
        </p:nvSpPr>
        <p:spPr>
          <a:xfrm>
            <a:off x="1614900" y="2512200"/>
            <a:ext cx="7309200" cy="1424801"/>
          </a:xfrm>
          <a:prstGeom prst="rect">
            <a:avLst/>
          </a:prstGeom>
        </p:spPr>
        <p:txBody>
          <a:bodyPr/>
          <a:lstStyle>
            <a:lvl1pPr algn="l">
              <a:defRPr sz="6900">
                <a:solidFill>
                  <a:srgbClr val="337BB8"/>
                </a:solidFill>
              </a:defRPr>
            </a:lvl1pPr>
          </a:lstStyle>
          <a:p>
            <a:r>
              <a:t>Title Text</a:t>
            </a:r>
          </a:p>
        </p:txBody>
      </p:sp>
      <p:sp>
        <p:nvSpPr>
          <p:cNvPr id="54" name="Body Level One…"/>
          <p:cNvSpPr txBox="1">
            <a:spLocks noGrp="1"/>
          </p:cNvSpPr>
          <p:nvPr>
            <p:ph type="body" sz="quarter" idx="1"/>
          </p:nvPr>
        </p:nvSpPr>
        <p:spPr>
          <a:xfrm>
            <a:off x="1614901" y="3674799"/>
            <a:ext cx="3318801" cy="1489203"/>
          </a:xfrm>
          <a:prstGeom prst="rect">
            <a:avLst/>
          </a:prstGeom>
        </p:spPr>
        <p:txBody>
          <a:bodyPr>
            <a:normAutofit/>
          </a:bodyPr>
          <a:lstStyle>
            <a:lvl1pPr>
              <a:lnSpc>
                <a:spcPct val="113966"/>
              </a:lnSpc>
              <a:buClr>
                <a:srgbClr val="D63E3D"/>
              </a:buClr>
              <a:defRPr>
                <a:solidFill>
                  <a:schemeClr val="accent5"/>
                </a:solidFill>
              </a:defRPr>
            </a:lvl1pPr>
            <a:lvl2pPr>
              <a:lnSpc>
                <a:spcPct val="113966"/>
              </a:lnSpc>
              <a:buClr>
                <a:srgbClr val="D63E3D"/>
              </a:buClr>
              <a:defRPr>
                <a:solidFill>
                  <a:schemeClr val="accent5"/>
                </a:solidFill>
              </a:defRPr>
            </a:lvl2pPr>
            <a:lvl3pPr>
              <a:lnSpc>
                <a:spcPct val="113966"/>
              </a:lnSpc>
              <a:buClr>
                <a:srgbClr val="D63E3D"/>
              </a:buClr>
              <a:defRPr>
                <a:solidFill>
                  <a:schemeClr val="accent5"/>
                </a:solidFill>
              </a:defRPr>
            </a:lvl3pPr>
            <a:lvl4pPr>
              <a:lnSpc>
                <a:spcPct val="113966"/>
              </a:lnSpc>
              <a:buClr>
                <a:srgbClr val="D63E3D"/>
              </a:buClr>
              <a:defRPr>
                <a:solidFill>
                  <a:schemeClr val="accent5"/>
                </a:solidFill>
              </a:defRPr>
            </a:lvl4pPr>
            <a:lvl5pPr>
              <a:lnSpc>
                <a:spcPct val="113966"/>
              </a:lnSpc>
              <a:buClr>
                <a:srgbClr val="D63E3D"/>
              </a:buClr>
              <a:defRPr>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55" name="Google Shape;39;p3"/>
          <p:cNvSpPr/>
          <p:nvPr/>
        </p:nvSpPr>
        <p:spPr>
          <a:xfrm>
            <a:off x="2410402" y="6266195"/>
            <a:ext cx="269029" cy="269915"/>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5"/>
          </a:solidFill>
          <a:ln w="12700">
            <a:miter lim="400000"/>
          </a:ln>
        </p:spPr>
        <p:txBody>
          <a:bodyPr lIns="0" tIns="0" rIns="0" bIns="0" anchor="ctr"/>
          <a:lstStyle/>
          <a:p>
            <a:pPr algn="ctr">
              <a:defRPr>
                <a:solidFill>
                  <a:srgbClr val="000000"/>
                </a:solidFill>
              </a:defRPr>
            </a:pPr>
            <a:endParaRPr/>
          </a:p>
        </p:txBody>
      </p:sp>
      <p:sp>
        <p:nvSpPr>
          <p:cNvPr id="56" name="Google Shape;40;p3"/>
          <p:cNvSpPr/>
          <p:nvPr/>
        </p:nvSpPr>
        <p:spPr>
          <a:xfrm>
            <a:off x="4846082" y="6159072"/>
            <a:ext cx="340879" cy="214571"/>
          </a:xfrm>
          <a:custGeom>
            <a:avLst/>
            <a:gdLst/>
            <a:ahLst/>
            <a:cxnLst>
              <a:cxn ang="0">
                <a:pos x="wd2" y="hd2"/>
              </a:cxn>
              <a:cxn ang="5400000">
                <a:pos x="wd2" y="hd2"/>
              </a:cxn>
              <a:cxn ang="10800000">
                <a:pos x="wd2" y="hd2"/>
              </a:cxn>
              <a:cxn ang="16200000">
                <a:pos x="wd2" y="hd2"/>
              </a:cxn>
            </a:cxnLst>
            <a:rect l="0" t="0" r="r" b="b"/>
            <a:pathLst>
              <a:path w="21600" h="21600" extrusionOk="0">
                <a:moveTo>
                  <a:pt x="0" y="14886"/>
                </a:moveTo>
                <a:cubicBezTo>
                  <a:pt x="0" y="11585"/>
                  <a:pt x="1502" y="8834"/>
                  <a:pt x="3474" y="8278"/>
                </a:cubicBezTo>
                <a:cubicBezTo>
                  <a:pt x="4187" y="3504"/>
                  <a:pt x="6876" y="0"/>
                  <a:pt x="10065" y="0"/>
                </a:cubicBezTo>
                <a:cubicBezTo>
                  <a:pt x="12277" y="0"/>
                  <a:pt x="14302" y="1684"/>
                  <a:pt x="15564" y="4487"/>
                </a:cubicBezTo>
                <a:cubicBezTo>
                  <a:pt x="15779" y="4445"/>
                  <a:pt x="15995" y="4423"/>
                  <a:pt x="16212" y="4423"/>
                </a:cubicBezTo>
                <a:cubicBezTo>
                  <a:pt x="19183" y="4423"/>
                  <a:pt x="21600" y="8277"/>
                  <a:pt x="21600" y="13011"/>
                </a:cubicBezTo>
                <a:cubicBezTo>
                  <a:pt x="21600" y="17746"/>
                  <a:pt x="19183" y="21600"/>
                  <a:pt x="16212" y="21600"/>
                </a:cubicBezTo>
                <a:lnTo>
                  <a:pt x="4211" y="21600"/>
                </a:lnTo>
                <a:cubicBezTo>
                  <a:pt x="1889" y="21600"/>
                  <a:pt x="0" y="18588"/>
                  <a:pt x="0" y="14886"/>
                </a:cubicBezTo>
                <a:close/>
                <a:moveTo>
                  <a:pt x="15346" y="8930"/>
                </a:moveTo>
                <a:lnTo>
                  <a:pt x="14245" y="9522"/>
                </a:lnTo>
                <a:lnTo>
                  <a:pt x="13721" y="7867"/>
                </a:lnTo>
                <a:cubicBezTo>
                  <a:pt x="13019" y="5651"/>
                  <a:pt x="11618" y="4276"/>
                  <a:pt x="10065" y="4276"/>
                </a:cubicBezTo>
                <a:cubicBezTo>
                  <a:pt x="7880" y="4276"/>
                  <a:pt x="6084" y="6997"/>
                  <a:pt x="5977" y="10472"/>
                </a:cubicBezTo>
                <a:lnTo>
                  <a:pt x="5903" y="12833"/>
                </a:lnTo>
                <a:lnTo>
                  <a:pt x="4437" y="12481"/>
                </a:lnTo>
                <a:cubicBezTo>
                  <a:pt x="4364" y="12464"/>
                  <a:pt x="4289" y="12450"/>
                  <a:pt x="4211" y="12450"/>
                </a:cubicBezTo>
                <a:cubicBezTo>
                  <a:pt x="3369" y="12450"/>
                  <a:pt x="2682" y="13542"/>
                  <a:pt x="2682" y="14886"/>
                </a:cubicBezTo>
                <a:cubicBezTo>
                  <a:pt x="2682" y="16231"/>
                  <a:pt x="3369" y="17324"/>
                  <a:pt x="4211" y="17324"/>
                </a:cubicBezTo>
                <a:lnTo>
                  <a:pt x="16212" y="17324"/>
                </a:lnTo>
                <a:cubicBezTo>
                  <a:pt x="17704" y="17324"/>
                  <a:pt x="18918" y="15389"/>
                  <a:pt x="18918" y="13011"/>
                </a:cubicBezTo>
                <a:cubicBezTo>
                  <a:pt x="18918" y="10634"/>
                  <a:pt x="17704" y="8699"/>
                  <a:pt x="16212" y="8699"/>
                </a:cubicBezTo>
                <a:cubicBezTo>
                  <a:pt x="15923" y="8699"/>
                  <a:pt x="15631" y="8776"/>
                  <a:pt x="15346" y="8930"/>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57" name="Slide Number"/>
          <p:cNvSpPr txBox="1">
            <a:spLocks noGrp="1"/>
          </p:cNvSpPr>
          <p:nvPr>
            <p:ph type="sldNum" sz="quarter" idx="2"/>
          </p:nvPr>
        </p:nvSpPr>
        <p:spPr>
          <a:xfrm>
            <a:off x="11296611" y="6241512"/>
            <a:ext cx="484396" cy="477021"/>
          </a:xfrm>
          <a:prstGeom prst="rect">
            <a:avLst/>
          </a:prstGeom>
        </p:spPr>
        <p:txBody>
          <a:bodyPr lIns="91424" tIns="91424" rIns="91424" bIns="91424"/>
          <a:lstStyle>
            <a:lvl1pPr algn="l">
              <a:defRPr sz="1900"/>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CUSTOM">
    <p:bg>
      <p:bgPr>
        <a:solidFill>
          <a:schemeClr val="accent2">
            <a:lumOff val="44000"/>
          </a:schemeClr>
        </a:solidFill>
        <a:effectLst/>
      </p:bgPr>
    </p:bg>
    <p:spTree>
      <p:nvGrpSpPr>
        <p:cNvPr id="1" name=""/>
        <p:cNvGrpSpPr/>
        <p:nvPr/>
      </p:nvGrpSpPr>
      <p:grpSpPr>
        <a:xfrm>
          <a:off x="0" y="0"/>
          <a:ext cx="0" cy="0"/>
          <a:chOff x="0" y="0"/>
          <a:chExt cx="0" cy="0"/>
        </a:xfrm>
      </p:grpSpPr>
      <p:sp>
        <p:nvSpPr>
          <p:cNvPr id="440" name="xx%"/>
          <p:cNvSpPr txBox="1">
            <a:spLocks noGrp="1"/>
          </p:cNvSpPr>
          <p:nvPr>
            <p:ph type="title" hasCustomPrompt="1"/>
          </p:nvPr>
        </p:nvSpPr>
        <p:spPr>
          <a:xfrm>
            <a:off x="2418765" y="993233"/>
            <a:ext cx="7354403" cy="907201"/>
          </a:xfrm>
          <a:prstGeom prst="rect">
            <a:avLst/>
          </a:prstGeom>
        </p:spPr>
        <p:txBody>
          <a:bodyPr anchor="b"/>
          <a:lstStyle>
            <a:lvl1pPr>
              <a:defRPr sz="5300">
                <a:solidFill>
                  <a:srgbClr val="337BB8"/>
                </a:solidFill>
              </a:defRPr>
            </a:lvl1pPr>
          </a:lstStyle>
          <a:p>
            <a:r>
              <a:t>xx%</a:t>
            </a:r>
          </a:p>
        </p:txBody>
      </p:sp>
      <p:sp>
        <p:nvSpPr>
          <p:cNvPr id="441" name="Body Level One…"/>
          <p:cNvSpPr txBox="1">
            <a:spLocks noGrp="1"/>
          </p:cNvSpPr>
          <p:nvPr>
            <p:ph type="body" sz="quarter" idx="1"/>
          </p:nvPr>
        </p:nvSpPr>
        <p:spPr>
          <a:xfrm>
            <a:off x="2430899" y="1613500"/>
            <a:ext cx="7354403" cy="464001"/>
          </a:xfrm>
          <a:prstGeom prst="rect">
            <a:avLst/>
          </a:prstGeom>
        </p:spPr>
        <p:txBody>
          <a:bodyPr>
            <a:normAutofit/>
          </a:bodyPr>
          <a:lstStyle>
            <a:lvl1pPr algn="ctr">
              <a:buClr>
                <a:srgbClr val="337BB8"/>
              </a:buClr>
              <a:defRPr>
                <a:solidFill>
                  <a:schemeClr val="accent5"/>
                </a:solidFill>
              </a:defRPr>
            </a:lvl1pPr>
            <a:lvl2pPr algn="ctr">
              <a:buClr>
                <a:srgbClr val="337BB8"/>
              </a:buClr>
              <a:defRPr>
                <a:solidFill>
                  <a:schemeClr val="accent5"/>
                </a:solidFill>
              </a:defRPr>
            </a:lvl2pPr>
            <a:lvl3pPr algn="ctr">
              <a:buClr>
                <a:srgbClr val="337BB8"/>
              </a:buClr>
              <a:defRPr>
                <a:solidFill>
                  <a:schemeClr val="accent5"/>
                </a:solidFill>
              </a:defRPr>
            </a:lvl3pPr>
            <a:lvl4pPr algn="ctr">
              <a:buClr>
                <a:srgbClr val="337BB8"/>
              </a:buClr>
              <a:defRPr>
                <a:solidFill>
                  <a:schemeClr val="accent5"/>
                </a:solidFill>
              </a:defRPr>
            </a:lvl4pPr>
            <a:lvl5pPr algn="ctr">
              <a:buClr>
                <a:srgbClr val="337BB8"/>
              </a:buClr>
              <a:defRPr>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442" name="Google Shape;352;p22"/>
          <p:cNvSpPr/>
          <p:nvPr/>
        </p:nvSpPr>
        <p:spPr>
          <a:xfrm>
            <a:off x="-69001" y="2647241"/>
            <a:ext cx="5033797" cy="4260617"/>
          </a:xfrm>
          <a:custGeom>
            <a:avLst/>
            <a:gdLst/>
            <a:ahLst/>
            <a:cxnLst>
              <a:cxn ang="0">
                <a:pos x="wd2" y="hd2"/>
              </a:cxn>
              <a:cxn ang="5400000">
                <a:pos x="wd2" y="hd2"/>
              </a:cxn>
              <a:cxn ang="10800000">
                <a:pos x="wd2" y="hd2"/>
              </a:cxn>
              <a:cxn ang="16200000">
                <a:pos x="wd2" y="hd2"/>
              </a:cxn>
            </a:cxnLst>
            <a:rect l="0" t="0" r="r" b="b"/>
            <a:pathLst>
              <a:path w="20925" h="21370" extrusionOk="0">
                <a:moveTo>
                  <a:pt x="0" y="1"/>
                </a:moveTo>
                <a:cubicBezTo>
                  <a:pt x="0" y="1"/>
                  <a:pt x="5026" y="-230"/>
                  <a:pt x="4608" y="6416"/>
                </a:cubicBezTo>
                <a:cubicBezTo>
                  <a:pt x="4190" y="13062"/>
                  <a:pt x="10447" y="15511"/>
                  <a:pt x="13661" y="13878"/>
                </a:cubicBezTo>
                <a:cubicBezTo>
                  <a:pt x="16874" y="12245"/>
                  <a:pt x="21600" y="15189"/>
                  <a:pt x="20844" y="21370"/>
                </a:cubicBezTo>
                <a:lnTo>
                  <a:pt x="0" y="21370"/>
                </a:ln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43" name="Google Shape;353;p22"/>
          <p:cNvSpPr/>
          <p:nvPr/>
        </p:nvSpPr>
        <p:spPr>
          <a:xfrm>
            <a:off x="8609320" y="-46129"/>
            <a:ext cx="3679333" cy="4347032"/>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5" y="16874"/>
                  <a:pt x="15189" y="21600"/>
                  <a:pt x="21370" y="20844"/>
                </a:cubicBez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444" name="Google Shape;354;p22"/>
          <p:cNvSpPr/>
          <p:nvPr/>
        </p:nvSpPr>
        <p:spPr>
          <a:xfrm>
            <a:off x="11023976" y="4441194"/>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45" name="Google Shape;355;p22"/>
          <p:cNvSpPr/>
          <p:nvPr/>
        </p:nvSpPr>
        <p:spPr>
          <a:xfrm>
            <a:off x="503364" y="546402"/>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2" y="14108"/>
                  <a:pt x="0" y="12627"/>
                  <a:pt x="0" y="10800"/>
                </a:cubicBezTo>
                <a:cubicBezTo>
                  <a:pt x="0" y="8973"/>
                  <a:pt x="1482"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46" name="Google Shape;356;p22"/>
          <p:cNvSpPr/>
          <p:nvPr/>
        </p:nvSpPr>
        <p:spPr>
          <a:xfrm>
            <a:off x="715686" y="6109881"/>
            <a:ext cx="450935" cy="272177"/>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447" name="Google Shape;357;p22"/>
          <p:cNvSpPr/>
          <p:nvPr/>
        </p:nvSpPr>
        <p:spPr>
          <a:xfrm>
            <a:off x="11122024" y="491255"/>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448" name="Google Shape;358;p22"/>
          <p:cNvSpPr/>
          <p:nvPr/>
        </p:nvSpPr>
        <p:spPr>
          <a:xfrm>
            <a:off x="2146071" y="433535"/>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49" name="Google Shape;359;p22"/>
          <p:cNvSpPr/>
          <p:nvPr/>
        </p:nvSpPr>
        <p:spPr>
          <a:xfrm>
            <a:off x="10590748" y="6137804"/>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50" name="Google Shape;360;p22"/>
          <p:cNvSpPr/>
          <p:nvPr/>
        </p:nvSpPr>
        <p:spPr>
          <a:xfrm>
            <a:off x="8184244" y="6217628"/>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51" name="Google Shape;361;p22"/>
          <p:cNvSpPr/>
          <p:nvPr/>
        </p:nvSpPr>
        <p:spPr>
          <a:xfrm>
            <a:off x="5750631" y="6137823"/>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52" name="Google Shape;362;p22"/>
          <p:cNvSpPr/>
          <p:nvPr/>
        </p:nvSpPr>
        <p:spPr>
          <a:xfrm>
            <a:off x="466970" y="2077352"/>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53" name="Google Shape;363;p22"/>
          <p:cNvSpPr/>
          <p:nvPr/>
        </p:nvSpPr>
        <p:spPr>
          <a:xfrm>
            <a:off x="11526093" y="2775195"/>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454" name="Google Shape;364;p22"/>
          <p:cNvSpPr/>
          <p:nvPr/>
        </p:nvSpPr>
        <p:spPr>
          <a:xfrm>
            <a:off x="415593" y="4441194"/>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455" name="Google Shape;365;p22"/>
          <p:cNvSpPr/>
          <p:nvPr/>
        </p:nvSpPr>
        <p:spPr>
          <a:xfrm>
            <a:off x="3078661" y="6217628"/>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456" name="Google Shape;367;p22"/>
          <p:cNvSpPr txBox="1">
            <a:spLocks noGrp="1"/>
          </p:cNvSpPr>
          <p:nvPr>
            <p:ph type="body" sz="quarter" idx="21"/>
          </p:nvPr>
        </p:nvSpPr>
        <p:spPr>
          <a:xfrm>
            <a:off x="2418765" y="3109501"/>
            <a:ext cx="7354403" cy="464001"/>
          </a:xfrm>
          <a:prstGeom prst="rect">
            <a:avLst/>
          </a:prstGeom>
        </p:spPr>
        <p:txBody>
          <a:bodyPr>
            <a:normAutofit/>
          </a:bodyPr>
          <a:lstStyle/>
          <a:p>
            <a:pPr marL="469379" indent="-325959" algn="ctr" defTabSz="938759">
              <a:buClr>
                <a:srgbClr val="337BB8"/>
              </a:buClr>
              <a:buSzPts val="1000"/>
              <a:defRPr sz="1078">
                <a:solidFill>
                  <a:schemeClr val="accent5"/>
                </a:solidFill>
              </a:defRPr>
            </a:pPr>
            <a:endParaRPr/>
          </a:p>
        </p:txBody>
      </p:sp>
      <p:sp>
        <p:nvSpPr>
          <p:cNvPr id="457" name="Google Shape;369;p22"/>
          <p:cNvSpPr txBox="1">
            <a:spLocks noGrp="1"/>
          </p:cNvSpPr>
          <p:nvPr>
            <p:ph type="body" sz="quarter" idx="22"/>
          </p:nvPr>
        </p:nvSpPr>
        <p:spPr>
          <a:xfrm>
            <a:off x="2430932" y="4605566"/>
            <a:ext cx="7354403" cy="464001"/>
          </a:xfrm>
          <a:prstGeom prst="rect">
            <a:avLst/>
          </a:prstGeom>
        </p:spPr>
        <p:txBody>
          <a:bodyPr>
            <a:normAutofit/>
          </a:bodyPr>
          <a:lstStyle/>
          <a:p>
            <a:pPr marL="469379" indent="-325959" algn="ctr" defTabSz="938759">
              <a:buClr>
                <a:srgbClr val="337BB8"/>
              </a:buClr>
              <a:buSzPts val="1000"/>
              <a:defRPr sz="1078">
                <a:solidFill>
                  <a:schemeClr val="accent5"/>
                </a:solidFill>
              </a:defRPr>
            </a:pPr>
            <a:endParaRPr/>
          </a:p>
        </p:txBody>
      </p:sp>
      <p:sp>
        <p:nvSpPr>
          <p:cNvPr id="4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CUSTOM_1">
    <p:spTree>
      <p:nvGrpSpPr>
        <p:cNvPr id="1" name=""/>
        <p:cNvGrpSpPr/>
        <p:nvPr/>
      </p:nvGrpSpPr>
      <p:grpSpPr>
        <a:xfrm>
          <a:off x="0" y="0"/>
          <a:ext cx="0" cy="0"/>
          <a:chOff x="0" y="0"/>
          <a:chExt cx="0" cy="0"/>
        </a:xfrm>
      </p:grpSpPr>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CUSTOM_1_1">
    <p:bg>
      <p:bgPr>
        <a:solidFill>
          <a:schemeClr val="accent2">
            <a:lumOff val="44000"/>
          </a:schemeClr>
        </a:solidFill>
        <a:effectLst/>
      </p:bgPr>
    </p:bg>
    <p:spTree>
      <p:nvGrpSpPr>
        <p:cNvPr id="1" name=""/>
        <p:cNvGrpSpPr/>
        <p:nvPr/>
      </p:nvGrpSpPr>
      <p:grpSpPr>
        <a:xfrm>
          <a:off x="0" y="0"/>
          <a:ext cx="0" cy="0"/>
          <a:chOff x="0" y="0"/>
          <a:chExt cx="0" cy="0"/>
        </a:xfrm>
      </p:grpSpPr>
      <p:sp>
        <p:nvSpPr>
          <p:cNvPr id="4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CUSTOM_1_1_1">
    <p:bg>
      <p:bgPr>
        <a:solidFill>
          <a:schemeClr val="accent2">
            <a:lumOff val="44000"/>
          </a:schemeClr>
        </a:solidFill>
        <a:effectLst/>
      </p:bgPr>
    </p:bg>
    <p:spTree>
      <p:nvGrpSpPr>
        <p:cNvPr id="1" name=""/>
        <p:cNvGrpSpPr/>
        <p:nvPr/>
      </p:nvGrpSpPr>
      <p:grpSpPr>
        <a:xfrm>
          <a:off x="0" y="0"/>
          <a:ext cx="0" cy="0"/>
          <a:chOff x="0" y="0"/>
          <a:chExt cx="0" cy="0"/>
        </a:xfrm>
      </p:grpSpPr>
      <p:sp>
        <p:nvSpPr>
          <p:cNvPr id="479" name="Google Shape;373;p25"/>
          <p:cNvSpPr/>
          <p:nvPr/>
        </p:nvSpPr>
        <p:spPr>
          <a:xfrm rot="10800000">
            <a:off x="16" y="4874357"/>
            <a:ext cx="4210093" cy="4974108"/>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5" y="16874"/>
                  <a:pt x="15189" y="21600"/>
                  <a:pt x="21370" y="20844"/>
                </a:cubicBezTo>
                <a:lnTo>
                  <a:pt x="21370" y="0"/>
                </a:ln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80" name="Title Text"/>
          <p:cNvSpPr txBox="1">
            <a:spLocks noGrp="1"/>
          </p:cNvSpPr>
          <p:nvPr>
            <p:ph type="title"/>
          </p:nvPr>
        </p:nvSpPr>
        <p:spPr>
          <a:xfrm>
            <a:off x="415599" y="969968"/>
            <a:ext cx="11360803" cy="800001"/>
          </a:xfrm>
          <a:prstGeom prst="rect">
            <a:avLst/>
          </a:prstGeom>
        </p:spPr>
        <p:txBody>
          <a:bodyPr/>
          <a:lstStyle>
            <a:lvl1pPr algn="l">
              <a:defRPr>
                <a:solidFill>
                  <a:srgbClr val="616161"/>
                </a:solidFill>
              </a:defRPr>
            </a:lvl1pPr>
          </a:lstStyle>
          <a:p>
            <a:r>
              <a:t>Title Text</a:t>
            </a:r>
          </a:p>
        </p:txBody>
      </p:sp>
      <p:sp>
        <p:nvSpPr>
          <p:cNvPr id="481" name="Google Shape;375;p25"/>
          <p:cNvSpPr/>
          <p:nvPr/>
        </p:nvSpPr>
        <p:spPr>
          <a:xfrm>
            <a:off x="8609320" y="-46129"/>
            <a:ext cx="3679333" cy="4347032"/>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5" y="16874"/>
                  <a:pt x="15189" y="21600"/>
                  <a:pt x="21370" y="20844"/>
                </a:cubicBez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482" name="Google Shape;376;p25"/>
          <p:cNvSpPr/>
          <p:nvPr/>
        </p:nvSpPr>
        <p:spPr>
          <a:xfrm>
            <a:off x="11023976" y="4441194"/>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83" name="Google Shape;377;p25"/>
          <p:cNvSpPr/>
          <p:nvPr/>
        </p:nvSpPr>
        <p:spPr>
          <a:xfrm>
            <a:off x="503364" y="546402"/>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2" y="14108"/>
                  <a:pt x="0" y="12627"/>
                  <a:pt x="0" y="10800"/>
                </a:cubicBezTo>
                <a:cubicBezTo>
                  <a:pt x="0" y="8973"/>
                  <a:pt x="1482"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84" name="Google Shape;378;p25"/>
          <p:cNvSpPr/>
          <p:nvPr/>
        </p:nvSpPr>
        <p:spPr>
          <a:xfrm>
            <a:off x="11122024" y="491255"/>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485" name="Google Shape;379;p25"/>
          <p:cNvSpPr/>
          <p:nvPr/>
        </p:nvSpPr>
        <p:spPr>
          <a:xfrm>
            <a:off x="2146071" y="433535"/>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86" name="Google Shape;380;p25"/>
          <p:cNvSpPr/>
          <p:nvPr/>
        </p:nvSpPr>
        <p:spPr>
          <a:xfrm>
            <a:off x="10590748" y="6137804"/>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87" name="Google Shape;381;p25"/>
          <p:cNvSpPr/>
          <p:nvPr/>
        </p:nvSpPr>
        <p:spPr>
          <a:xfrm>
            <a:off x="8184244" y="6217628"/>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88" name="Google Shape;382;p25"/>
          <p:cNvSpPr/>
          <p:nvPr/>
        </p:nvSpPr>
        <p:spPr>
          <a:xfrm>
            <a:off x="5750631" y="6137823"/>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89" name="Google Shape;383;p25"/>
          <p:cNvSpPr/>
          <p:nvPr/>
        </p:nvSpPr>
        <p:spPr>
          <a:xfrm>
            <a:off x="466970" y="2077352"/>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90" name="Google Shape;384;p25"/>
          <p:cNvSpPr/>
          <p:nvPr/>
        </p:nvSpPr>
        <p:spPr>
          <a:xfrm>
            <a:off x="11526093" y="2775195"/>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491" name="Google Shape;385;p25"/>
          <p:cNvSpPr/>
          <p:nvPr/>
        </p:nvSpPr>
        <p:spPr>
          <a:xfrm>
            <a:off x="415593" y="4113028"/>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92" name="Google Shape;386;p25"/>
          <p:cNvSpPr/>
          <p:nvPr/>
        </p:nvSpPr>
        <p:spPr>
          <a:xfrm>
            <a:off x="3078661" y="6217628"/>
            <a:ext cx="272616" cy="272605"/>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493" name="Google Shape;387;p25"/>
          <p:cNvSpPr/>
          <p:nvPr/>
        </p:nvSpPr>
        <p:spPr>
          <a:xfrm>
            <a:off x="688203" y="6024219"/>
            <a:ext cx="345413" cy="216709"/>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a:miter lim="400000"/>
          </a:ln>
        </p:spPr>
        <p:txBody>
          <a:bodyPr lIns="0" tIns="0" rIns="0" bIns="0" anchor="ctr"/>
          <a:lstStyle/>
          <a:p>
            <a:pPr algn="ctr">
              <a:defRPr>
                <a:solidFill>
                  <a:srgbClr val="000000"/>
                </a:solidFill>
              </a:defRPr>
            </a:pPr>
            <a:endParaRPr/>
          </a:p>
        </p:txBody>
      </p:sp>
      <p:sp>
        <p:nvSpPr>
          <p:cNvPr id="4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CUSTOM_2">
    <p:spTree>
      <p:nvGrpSpPr>
        <p:cNvPr id="1" name=""/>
        <p:cNvGrpSpPr/>
        <p:nvPr/>
      </p:nvGrpSpPr>
      <p:grpSpPr>
        <a:xfrm>
          <a:off x="0" y="0"/>
          <a:ext cx="0" cy="0"/>
          <a:chOff x="0" y="0"/>
          <a:chExt cx="0" cy="0"/>
        </a:xfrm>
      </p:grpSpPr>
      <p:sp>
        <p:nvSpPr>
          <p:cNvPr id="501" name="Google Shape;389;p26"/>
          <p:cNvSpPr/>
          <p:nvPr/>
        </p:nvSpPr>
        <p:spPr>
          <a:xfrm flipH="1">
            <a:off x="9166779" y="4258089"/>
            <a:ext cx="3123008" cy="2643321"/>
          </a:xfrm>
          <a:custGeom>
            <a:avLst/>
            <a:gdLst/>
            <a:ahLst/>
            <a:cxnLst>
              <a:cxn ang="0">
                <a:pos x="wd2" y="hd2"/>
              </a:cxn>
              <a:cxn ang="5400000">
                <a:pos x="wd2" y="hd2"/>
              </a:cxn>
              <a:cxn ang="10800000">
                <a:pos x="wd2" y="hd2"/>
              </a:cxn>
              <a:cxn ang="16200000">
                <a:pos x="wd2" y="hd2"/>
              </a:cxn>
            </a:cxnLst>
            <a:rect l="0" t="0" r="r" b="b"/>
            <a:pathLst>
              <a:path w="20925" h="21370" extrusionOk="0">
                <a:moveTo>
                  <a:pt x="0" y="1"/>
                </a:moveTo>
                <a:cubicBezTo>
                  <a:pt x="0" y="1"/>
                  <a:pt x="5026" y="-230"/>
                  <a:pt x="4608" y="6416"/>
                </a:cubicBezTo>
                <a:cubicBezTo>
                  <a:pt x="4190" y="13062"/>
                  <a:pt x="10447" y="15511"/>
                  <a:pt x="13661" y="13878"/>
                </a:cubicBezTo>
                <a:cubicBezTo>
                  <a:pt x="16874" y="12245"/>
                  <a:pt x="21600" y="15189"/>
                  <a:pt x="20844" y="21370"/>
                </a:cubicBezTo>
                <a:lnTo>
                  <a:pt x="0" y="2137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502" name="Google Shape;390;p26"/>
          <p:cNvSpPr/>
          <p:nvPr/>
        </p:nvSpPr>
        <p:spPr>
          <a:xfrm flipH="1">
            <a:off x="-68997" y="-46147"/>
            <a:ext cx="2734761" cy="3231044"/>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5" y="16874"/>
                  <a:pt x="15189" y="21600"/>
                  <a:pt x="21370" y="20844"/>
                </a:cubicBez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503" name="Title Text"/>
          <p:cNvSpPr txBox="1">
            <a:spLocks noGrp="1"/>
          </p:cNvSpPr>
          <p:nvPr>
            <p:ph type="title"/>
          </p:nvPr>
        </p:nvSpPr>
        <p:spPr>
          <a:xfrm>
            <a:off x="415599" y="987551"/>
            <a:ext cx="11360803" cy="768003"/>
          </a:xfrm>
          <a:prstGeom prst="rect">
            <a:avLst/>
          </a:prstGeom>
        </p:spPr>
        <p:txBody>
          <a:bodyPr/>
          <a:lstStyle/>
          <a:p>
            <a:r>
              <a:t>Title Text</a:t>
            </a:r>
          </a:p>
        </p:txBody>
      </p:sp>
      <p:grpSp>
        <p:nvGrpSpPr>
          <p:cNvPr id="517" name="Google Shape;392;p26"/>
          <p:cNvGrpSpPr/>
          <p:nvPr/>
        </p:nvGrpSpPr>
        <p:grpSpPr>
          <a:xfrm>
            <a:off x="247913" y="251218"/>
            <a:ext cx="11590456" cy="6347804"/>
            <a:chOff x="0" y="0"/>
            <a:chExt cx="8692841" cy="4760851"/>
          </a:xfrm>
        </p:grpSpPr>
        <p:grpSp>
          <p:nvGrpSpPr>
            <p:cNvPr id="515" name="Google Shape;393;p26"/>
            <p:cNvGrpSpPr/>
            <p:nvPr/>
          </p:nvGrpSpPr>
          <p:grpSpPr>
            <a:xfrm>
              <a:off x="0" y="-1"/>
              <a:ext cx="8692842" cy="4760853"/>
              <a:chOff x="0" y="0"/>
              <a:chExt cx="8692841" cy="4760851"/>
            </a:xfrm>
          </p:grpSpPr>
          <p:sp>
            <p:nvSpPr>
              <p:cNvPr id="504" name="Google Shape;394;p26"/>
              <p:cNvSpPr/>
              <p:nvPr/>
            </p:nvSpPr>
            <p:spPr>
              <a:xfrm>
                <a:off x="7109205" y="45584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05" name="Google Shape;395;p26"/>
              <p:cNvSpPr/>
              <p:nvPr/>
            </p:nvSpPr>
            <p:spPr>
              <a:xfrm>
                <a:off x="1332743" y="-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06" name="Google Shape;396;p26"/>
              <p:cNvSpPr/>
              <p:nvPr/>
            </p:nvSpPr>
            <p:spPr>
              <a:xfrm>
                <a:off x="5838162" y="8566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07" name="Google Shape;397;p26"/>
              <p:cNvSpPr/>
              <p:nvPr/>
            </p:nvSpPr>
            <p:spPr>
              <a:xfrm>
                <a:off x="84910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08" name="Google Shape;398;p26"/>
              <p:cNvSpPr/>
              <p:nvPr/>
            </p:nvSpPr>
            <p:spPr>
              <a:xfrm>
                <a:off x="-1" y="1534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09" name="Google Shape;399;p26"/>
              <p:cNvSpPr/>
              <p:nvPr/>
            </p:nvSpPr>
            <p:spPr>
              <a:xfrm>
                <a:off x="27584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10" name="Google Shape;400;p26"/>
              <p:cNvSpPr/>
              <p:nvPr/>
            </p:nvSpPr>
            <p:spPr>
              <a:xfrm>
                <a:off x="3852619" y="38325"/>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11" name="Google Shape;401;p26"/>
              <p:cNvSpPr/>
              <p:nvPr/>
            </p:nvSpPr>
            <p:spPr>
              <a:xfrm>
                <a:off x="47067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12" name="Google Shape;402;p26"/>
              <p:cNvSpPr/>
              <p:nvPr/>
            </p:nvSpPr>
            <p:spPr>
              <a:xfrm>
                <a:off x="329592"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13" name="Google Shape;403;p26"/>
              <p:cNvSpPr/>
              <p:nvPr/>
            </p:nvSpPr>
            <p:spPr>
              <a:xfrm>
                <a:off x="8102075" y="210252"/>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14" name="Google Shape;404;p26"/>
              <p:cNvSpPr/>
              <p:nvPr/>
            </p:nvSpPr>
            <p:spPr>
              <a:xfrm>
                <a:off x="291307" y="24233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516" name="Google Shape;405;p26"/>
            <p:cNvSpPr/>
            <p:nvPr/>
          </p:nvSpPr>
          <p:spPr>
            <a:xfrm>
              <a:off x="82354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518" name="Body Level One…"/>
          <p:cNvSpPr txBox="1">
            <a:spLocks noGrp="1"/>
          </p:cNvSpPr>
          <p:nvPr>
            <p:ph type="body" sz="quarter" idx="1"/>
          </p:nvPr>
        </p:nvSpPr>
        <p:spPr>
          <a:xfrm>
            <a:off x="2062853" y="4200833"/>
            <a:ext cx="2231201" cy="994801"/>
          </a:xfrm>
          <a:prstGeom prst="rect">
            <a:avLst/>
          </a:prstGeom>
        </p:spPr>
        <p:txBody>
          <a:bodyPr>
            <a:normAutofit/>
          </a:bodyPr>
          <a:lstStyle>
            <a:lvl1pPr marL="423323" indent="-237061" algn="ctr">
              <a:lnSpc>
                <a:spcPct val="100000"/>
              </a:lnSpc>
              <a:buClrTx/>
              <a:buSzTx/>
              <a:buFontTx/>
              <a:buNone/>
              <a:defRPr>
                <a:solidFill>
                  <a:schemeClr val="accent4"/>
                </a:solidFill>
              </a:defRPr>
            </a:lvl1pPr>
            <a:lvl2pPr marL="423323" indent="372524" algn="ctr">
              <a:lnSpc>
                <a:spcPct val="100000"/>
              </a:lnSpc>
              <a:buClrTx/>
              <a:buSzTx/>
              <a:buFontTx/>
              <a:buNone/>
              <a:defRPr>
                <a:solidFill>
                  <a:schemeClr val="accent4"/>
                </a:solidFill>
              </a:defRPr>
            </a:lvl2pPr>
            <a:lvl3pPr marL="423323" indent="982109" algn="ctr">
              <a:lnSpc>
                <a:spcPct val="100000"/>
              </a:lnSpc>
              <a:buClrTx/>
              <a:buSzTx/>
              <a:buFontTx/>
              <a:buNone/>
              <a:defRPr>
                <a:solidFill>
                  <a:schemeClr val="accent4"/>
                </a:solidFill>
              </a:defRPr>
            </a:lvl3pPr>
            <a:lvl4pPr marL="423323" indent="1591694" algn="ctr">
              <a:lnSpc>
                <a:spcPct val="100000"/>
              </a:lnSpc>
              <a:buClrTx/>
              <a:buSzTx/>
              <a:buFontTx/>
              <a:buNone/>
              <a:defRPr>
                <a:solidFill>
                  <a:schemeClr val="accent4"/>
                </a:solidFill>
              </a:defRPr>
            </a:lvl4pPr>
            <a:lvl5pPr marL="423323" indent="2201278" algn="ctr">
              <a:lnSpc>
                <a:spcPct val="100000"/>
              </a:lnSpc>
              <a:buClrTx/>
              <a:buSzTx/>
              <a:buFontTx/>
              <a:buNone/>
              <a:defRPr>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5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CUSTOM_3">
    <p:spTree>
      <p:nvGrpSpPr>
        <p:cNvPr id="1" name=""/>
        <p:cNvGrpSpPr/>
        <p:nvPr/>
      </p:nvGrpSpPr>
      <p:grpSpPr>
        <a:xfrm>
          <a:off x="0" y="0"/>
          <a:ext cx="0" cy="0"/>
          <a:chOff x="0" y="0"/>
          <a:chExt cx="0" cy="0"/>
        </a:xfrm>
      </p:grpSpPr>
      <p:grpSp>
        <p:nvGrpSpPr>
          <p:cNvPr id="539" name="Google Shape;416;p27"/>
          <p:cNvGrpSpPr/>
          <p:nvPr/>
        </p:nvGrpSpPr>
        <p:grpSpPr>
          <a:xfrm>
            <a:off x="349513" y="251218"/>
            <a:ext cx="11488856" cy="6277767"/>
            <a:chOff x="0" y="0"/>
            <a:chExt cx="8616641" cy="4708323"/>
          </a:xfrm>
        </p:grpSpPr>
        <p:grpSp>
          <p:nvGrpSpPr>
            <p:cNvPr id="537" name="Google Shape;417;p27"/>
            <p:cNvGrpSpPr/>
            <p:nvPr/>
          </p:nvGrpSpPr>
          <p:grpSpPr>
            <a:xfrm>
              <a:off x="0" y="0"/>
              <a:ext cx="8616642" cy="4708324"/>
              <a:chOff x="0" y="0"/>
              <a:chExt cx="8616641" cy="4708323"/>
            </a:xfrm>
          </p:grpSpPr>
          <p:sp>
            <p:nvSpPr>
              <p:cNvPr id="526" name="Google Shape;418;p27"/>
              <p:cNvSpPr/>
              <p:nvPr/>
            </p:nvSpPr>
            <p:spPr>
              <a:xfrm>
                <a:off x="6804405" y="44822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27" name="Google Shape;419;p27"/>
              <p:cNvSpPr/>
              <p:nvPr/>
            </p:nvSpPr>
            <p:spPr>
              <a:xfrm>
                <a:off x="1408944" y="0"/>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28" name="Google Shape;420;p27"/>
              <p:cNvSpPr/>
              <p:nvPr/>
            </p:nvSpPr>
            <p:spPr>
              <a:xfrm>
                <a:off x="5761962" y="8566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29" name="Google Shape;421;p27"/>
              <p:cNvSpPr/>
              <p:nvPr/>
            </p:nvSpPr>
            <p:spPr>
              <a:xfrm>
                <a:off x="84148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30" name="Google Shape;422;p27"/>
              <p:cNvSpPr/>
              <p:nvPr/>
            </p:nvSpPr>
            <p:spPr>
              <a:xfrm>
                <a:off x="0" y="1915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31" name="Google Shape;423;p27"/>
              <p:cNvSpPr/>
              <p:nvPr/>
            </p:nvSpPr>
            <p:spPr>
              <a:xfrm>
                <a:off x="26822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32" name="Google Shape;424;p27"/>
              <p:cNvSpPr/>
              <p:nvPr/>
            </p:nvSpPr>
            <p:spPr>
              <a:xfrm>
                <a:off x="3776419" y="38326"/>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33" name="Google Shape;425;p27"/>
              <p:cNvSpPr/>
              <p:nvPr/>
            </p:nvSpPr>
            <p:spPr>
              <a:xfrm>
                <a:off x="46305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34" name="Google Shape;426;p27"/>
              <p:cNvSpPr/>
              <p:nvPr/>
            </p:nvSpPr>
            <p:spPr>
              <a:xfrm>
                <a:off x="253393"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35" name="Google Shape;427;p27"/>
              <p:cNvSpPr/>
              <p:nvPr/>
            </p:nvSpPr>
            <p:spPr>
              <a:xfrm>
                <a:off x="8025875" y="21025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36" name="Google Shape;428;p27"/>
              <p:cNvSpPr/>
              <p:nvPr/>
            </p:nvSpPr>
            <p:spPr>
              <a:xfrm>
                <a:off x="215108" y="242334"/>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538" name="Google Shape;429;p27"/>
            <p:cNvSpPr/>
            <p:nvPr/>
          </p:nvSpPr>
          <p:spPr>
            <a:xfrm>
              <a:off x="81592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540" name="Body Level One…"/>
          <p:cNvSpPr txBox="1">
            <a:spLocks noGrp="1"/>
          </p:cNvSpPr>
          <p:nvPr>
            <p:ph type="body" sz="quarter" idx="1"/>
          </p:nvPr>
        </p:nvSpPr>
        <p:spPr>
          <a:xfrm>
            <a:off x="930200" y="4404158"/>
            <a:ext cx="2194400" cy="1274801"/>
          </a:xfrm>
          <a:prstGeom prst="rect">
            <a:avLst/>
          </a:prstGeom>
        </p:spPr>
        <p:txBody>
          <a:bodyPr>
            <a:normAutofit/>
          </a:bodyPr>
          <a:lstStyle>
            <a:lvl1pPr marL="423323" indent="-237061" algn="ctr">
              <a:lnSpc>
                <a:spcPct val="100000"/>
              </a:lnSpc>
              <a:buClrTx/>
              <a:buSzTx/>
              <a:buFontTx/>
              <a:buNone/>
              <a:defRPr>
                <a:solidFill>
                  <a:srgbClr val="000000"/>
                </a:solidFill>
              </a:defRPr>
            </a:lvl1pPr>
            <a:lvl2pPr marL="423323" indent="372524" algn="ctr">
              <a:lnSpc>
                <a:spcPct val="100000"/>
              </a:lnSpc>
              <a:buClrTx/>
              <a:buSzTx/>
              <a:buFontTx/>
              <a:buNone/>
              <a:defRPr>
                <a:solidFill>
                  <a:srgbClr val="000000"/>
                </a:solidFill>
              </a:defRPr>
            </a:lvl2pPr>
            <a:lvl3pPr marL="423323" indent="982109" algn="ctr">
              <a:lnSpc>
                <a:spcPct val="100000"/>
              </a:lnSpc>
              <a:buClrTx/>
              <a:buSzTx/>
              <a:buFontTx/>
              <a:buNone/>
              <a:defRPr>
                <a:solidFill>
                  <a:srgbClr val="000000"/>
                </a:solidFill>
              </a:defRPr>
            </a:lvl3pPr>
            <a:lvl4pPr marL="423323" indent="1591694" algn="ctr">
              <a:lnSpc>
                <a:spcPct val="100000"/>
              </a:lnSpc>
              <a:buClrTx/>
              <a:buSzTx/>
              <a:buFontTx/>
              <a:buNone/>
              <a:defRPr>
                <a:solidFill>
                  <a:srgbClr val="000000"/>
                </a:solidFill>
              </a:defRPr>
            </a:lvl4pPr>
            <a:lvl5pPr marL="423323" indent="2201278" algn="ctr">
              <a:lnSpc>
                <a:spcPct val="100000"/>
              </a:lnSpc>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Title Text"/>
          <p:cNvSpPr txBox="1">
            <a:spLocks noGrp="1"/>
          </p:cNvSpPr>
          <p:nvPr>
            <p:ph type="title"/>
          </p:nvPr>
        </p:nvSpPr>
        <p:spPr>
          <a:xfrm>
            <a:off x="1076332" y="987551"/>
            <a:ext cx="9832003" cy="752003"/>
          </a:xfrm>
          <a:prstGeom prst="rect">
            <a:avLst/>
          </a:prstGeom>
        </p:spPr>
        <p:txBody>
          <a:bodyPr/>
          <a:lstStyle/>
          <a:p>
            <a:r>
              <a:t>Title Text</a:t>
            </a:r>
          </a:p>
        </p:txBody>
      </p:sp>
      <p:sp>
        <p:nvSpPr>
          <p:cNvPr id="5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CUSTOM_4">
    <p:spTree>
      <p:nvGrpSpPr>
        <p:cNvPr id="1" name=""/>
        <p:cNvGrpSpPr/>
        <p:nvPr/>
      </p:nvGrpSpPr>
      <p:grpSpPr>
        <a:xfrm>
          <a:off x="0" y="0"/>
          <a:ext cx="0" cy="0"/>
          <a:chOff x="0" y="0"/>
          <a:chExt cx="0" cy="0"/>
        </a:xfrm>
      </p:grpSpPr>
      <p:sp>
        <p:nvSpPr>
          <p:cNvPr id="549" name="Body Level One…"/>
          <p:cNvSpPr txBox="1">
            <a:spLocks noGrp="1"/>
          </p:cNvSpPr>
          <p:nvPr>
            <p:ph type="body" sz="quarter" idx="1"/>
          </p:nvPr>
        </p:nvSpPr>
        <p:spPr>
          <a:xfrm>
            <a:off x="1614900" y="3788468"/>
            <a:ext cx="5066000" cy="1219201"/>
          </a:xfrm>
          <a:prstGeom prst="rect">
            <a:avLst/>
          </a:prstGeom>
        </p:spPr>
        <p:txBody>
          <a:bodyPr>
            <a:normAutofit/>
          </a:bodyPr>
          <a:lstStyle>
            <a:lvl1pPr>
              <a:lnSpc>
                <a:spcPct val="100000"/>
              </a:lnSpc>
            </a:lvl1pPr>
            <a:lvl2pPr>
              <a:lnSpc>
                <a:spcPct val="100000"/>
              </a:lnSpc>
            </a:lvl2pPr>
            <a:lvl3pPr>
              <a:lnSpc>
                <a:spcPct val="100000"/>
              </a:lnSpc>
            </a:lvl3pPr>
            <a:lvl4pPr>
              <a:lnSpc>
                <a:spcPct val="100000"/>
              </a:lnSpc>
            </a:lvl4pPr>
            <a:lvl5pPr>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550" name="Google Shape;442;p28"/>
          <p:cNvSpPr/>
          <p:nvPr/>
        </p:nvSpPr>
        <p:spPr>
          <a:xfrm>
            <a:off x="5685964" y="-1"/>
            <a:ext cx="6524651" cy="6880860"/>
          </a:xfrm>
          <a:custGeom>
            <a:avLst/>
            <a:gdLst/>
            <a:ahLst/>
            <a:cxnLst>
              <a:cxn ang="0">
                <a:pos x="wd2" y="hd2"/>
              </a:cxn>
              <a:cxn ang="5400000">
                <a:pos x="wd2" y="hd2"/>
              </a:cxn>
              <a:cxn ang="10800000">
                <a:pos x="wd2" y="hd2"/>
              </a:cxn>
              <a:cxn ang="16200000">
                <a:pos x="wd2" y="hd2"/>
              </a:cxn>
            </a:cxnLst>
            <a:rect l="0" t="0" r="r" b="b"/>
            <a:pathLst>
              <a:path w="21370" h="21600" extrusionOk="0">
                <a:moveTo>
                  <a:pt x="14587" y="0"/>
                </a:moveTo>
                <a:cubicBezTo>
                  <a:pt x="13372" y="1710"/>
                  <a:pt x="13085" y="3937"/>
                  <a:pt x="13878" y="5749"/>
                </a:cubicBezTo>
                <a:cubicBezTo>
                  <a:pt x="15511" y="9478"/>
                  <a:pt x="13062" y="16739"/>
                  <a:pt x="6416" y="16254"/>
                </a:cubicBezTo>
                <a:cubicBezTo>
                  <a:pt x="-230" y="15769"/>
                  <a:pt x="1" y="21600"/>
                  <a:pt x="1" y="21600"/>
                </a:cubicBezTo>
                <a:lnTo>
                  <a:pt x="21370" y="21600"/>
                </a:ln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551" name="Google Shape;443;p28"/>
          <p:cNvSpPr/>
          <p:nvPr/>
        </p:nvSpPr>
        <p:spPr>
          <a:xfrm>
            <a:off x="7162716" y="2274149"/>
            <a:ext cx="2077997" cy="2084923"/>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grpSp>
        <p:nvGrpSpPr>
          <p:cNvPr id="565" name="Google Shape;444;p28"/>
          <p:cNvGrpSpPr/>
          <p:nvPr/>
        </p:nvGrpSpPr>
        <p:grpSpPr>
          <a:xfrm>
            <a:off x="349513" y="251218"/>
            <a:ext cx="11488856" cy="6277767"/>
            <a:chOff x="0" y="0"/>
            <a:chExt cx="8616641" cy="4708323"/>
          </a:xfrm>
        </p:grpSpPr>
        <p:grpSp>
          <p:nvGrpSpPr>
            <p:cNvPr id="563" name="Google Shape;445;p28"/>
            <p:cNvGrpSpPr/>
            <p:nvPr/>
          </p:nvGrpSpPr>
          <p:grpSpPr>
            <a:xfrm>
              <a:off x="0" y="0"/>
              <a:ext cx="8616642" cy="4708324"/>
              <a:chOff x="0" y="0"/>
              <a:chExt cx="8616641" cy="4708323"/>
            </a:xfrm>
          </p:grpSpPr>
          <p:sp>
            <p:nvSpPr>
              <p:cNvPr id="552" name="Google Shape;446;p28"/>
              <p:cNvSpPr/>
              <p:nvPr/>
            </p:nvSpPr>
            <p:spPr>
              <a:xfrm>
                <a:off x="6804405" y="44822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53" name="Google Shape;447;p28"/>
              <p:cNvSpPr/>
              <p:nvPr/>
            </p:nvSpPr>
            <p:spPr>
              <a:xfrm>
                <a:off x="1408944" y="0"/>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54" name="Google Shape;448;p28"/>
              <p:cNvSpPr/>
              <p:nvPr/>
            </p:nvSpPr>
            <p:spPr>
              <a:xfrm>
                <a:off x="5761962" y="8566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55" name="Google Shape;449;p28"/>
              <p:cNvSpPr/>
              <p:nvPr/>
            </p:nvSpPr>
            <p:spPr>
              <a:xfrm>
                <a:off x="84148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56" name="Google Shape;450;p28"/>
              <p:cNvSpPr/>
              <p:nvPr/>
            </p:nvSpPr>
            <p:spPr>
              <a:xfrm>
                <a:off x="0" y="1915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57" name="Google Shape;451;p28"/>
              <p:cNvSpPr/>
              <p:nvPr/>
            </p:nvSpPr>
            <p:spPr>
              <a:xfrm>
                <a:off x="26822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58" name="Google Shape;452;p28"/>
              <p:cNvSpPr/>
              <p:nvPr/>
            </p:nvSpPr>
            <p:spPr>
              <a:xfrm>
                <a:off x="3776419" y="38326"/>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59" name="Google Shape;453;p28"/>
              <p:cNvSpPr/>
              <p:nvPr/>
            </p:nvSpPr>
            <p:spPr>
              <a:xfrm>
                <a:off x="46305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60" name="Google Shape;454;p28"/>
              <p:cNvSpPr/>
              <p:nvPr/>
            </p:nvSpPr>
            <p:spPr>
              <a:xfrm>
                <a:off x="253393"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61" name="Google Shape;455;p28"/>
              <p:cNvSpPr/>
              <p:nvPr/>
            </p:nvSpPr>
            <p:spPr>
              <a:xfrm>
                <a:off x="8025875" y="21025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62" name="Google Shape;456;p28"/>
              <p:cNvSpPr/>
              <p:nvPr/>
            </p:nvSpPr>
            <p:spPr>
              <a:xfrm>
                <a:off x="215108" y="242334"/>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564" name="Google Shape;457;p28"/>
            <p:cNvSpPr/>
            <p:nvPr/>
          </p:nvSpPr>
          <p:spPr>
            <a:xfrm>
              <a:off x="81592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566" name="Title Text"/>
          <p:cNvSpPr txBox="1">
            <a:spLocks noGrp="1"/>
          </p:cNvSpPr>
          <p:nvPr>
            <p:ph type="title"/>
          </p:nvPr>
        </p:nvSpPr>
        <p:spPr>
          <a:xfrm>
            <a:off x="1614900" y="1524001"/>
            <a:ext cx="5590000" cy="2055201"/>
          </a:xfrm>
          <a:prstGeom prst="rect">
            <a:avLst/>
          </a:prstGeom>
        </p:spPr>
        <p:txBody>
          <a:bodyPr/>
          <a:lstStyle>
            <a:lvl1pPr algn="l">
              <a:defRPr sz="6900"/>
            </a:lvl1pPr>
          </a:lstStyle>
          <a:p>
            <a:r>
              <a:t>Title Text</a:t>
            </a:r>
          </a:p>
        </p:txBody>
      </p:sp>
      <p:sp>
        <p:nvSpPr>
          <p:cNvPr id="567" name="Slide Number"/>
          <p:cNvSpPr txBox="1">
            <a:spLocks noGrp="1"/>
          </p:cNvSpPr>
          <p:nvPr>
            <p:ph type="sldNum" sz="quarter" idx="2"/>
          </p:nvPr>
        </p:nvSpPr>
        <p:spPr>
          <a:xfrm>
            <a:off x="11296611" y="6241512"/>
            <a:ext cx="484396" cy="477021"/>
          </a:xfrm>
          <a:prstGeom prst="rect">
            <a:avLst/>
          </a:prstGeom>
        </p:spPr>
        <p:txBody>
          <a:bodyPr lIns="91424" tIns="91424" rIns="91424" bIns="91424"/>
          <a:lstStyle>
            <a:lvl1pPr algn="l">
              <a:defRPr sz="19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CUSTOM_5">
    <p:spTree>
      <p:nvGrpSpPr>
        <p:cNvPr id="1" name=""/>
        <p:cNvGrpSpPr/>
        <p:nvPr/>
      </p:nvGrpSpPr>
      <p:grpSpPr>
        <a:xfrm>
          <a:off x="0" y="0"/>
          <a:ext cx="0" cy="0"/>
          <a:chOff x="0" y="0"/>
          <a:chExt cx="0" cy="0"/>
        </a:xfrm>
      </p:grpSpPr>
      <p:sp>
        <p:nvSpPr>
          <p:cNvPr id="574" name="Title Text"/>
          <p:cNvSpPr txBox="1">
            <a:spLocks noGrp="1"/>
          </p:cNvSpPr>
          <p:nvPr>
            <p:ph type="title"/>
          </p:nvPr>
        </p:nvSpPr>
        <p:spPr>
          <a:xfrm>
            <a:off x="1614901" y="987565"/>
            <a:ext cx="8969601" cy="768003"/>
          </a:xfrm>
          <a:prstGeom prst="rect">
            <a:avLst/>
          </a:prstGeom>
        </p:spPr>
        <p:txBody>
          <a:bodyPr/>
          <a:lstStyle/>
          <a:p>
            <a:r>
              <a:t>Title Text</a:t>
            </a:r>
          </a:p>
        </p:txBody>
      </p:sp>
      <p:sp>
        <p:nvSpPr>
          <p:cNvPr id="575" name="Google Shape;461;p29"/>
          <p:cNvSpPr/>
          <p:nvPr/>
        </p:nvSpPr>
        <p:spPr>
          <a:xfrm>
            <a:off x="7077464" y="-1"/>
            <a:ext cx="6524651" cy="6880860"/>
          </a:xfrm>
          <a:custGeom>
            <a:avLst/>
            <a:gdLst/>
            <a:ahLst/>
            <a:cxnLst>
              <a:cxn ang="0">
                <a:pos x="wd2" y="hd2"/>
              </a:cxn>
              <a:cxn ang="5400000">
                <a:pos x="wd2" y="hd2"/>
              </a:cxn>
              <a:cxn ang="10800000">
                <a:pos x="wd2" y="hd2"/>
              </a:cxn>
              <a:cxn ang="16200000">
                <a:pos x="wd2" y="hd2"/>
              </a:cxn>
            </a:cxnLst>
            <a:rect l="0" t="0" r="r" b="b"/>
            <a:pathLst>
              <a:path w="21370" h="21600" extrusionOk="0">
                <a:moveTo>
                  <a:pt x="14587" y="0"/>
                </a:moveTo>
                <a:cubicBezTo>
                  <a:pt x="13372" y="1710"/>
                  <a:pt x="13085" y="3937"/>
                  <a:pt x="13878" y="5749"/>
                </a:cubicBezTo>
                <a:cubicBezTo>
                  <a:pt x="15511" y="9478"/>
                  <a:pt x="13062" y="16739"/>
                  <a:pt x="6416" y="16254"/>
                </a:cubicBezTo>
                <a:cubicBezTo>
                  <a:pt x="-230" y="15769"/>
                  <a:pt x="1" y="21600"/>
                  <a:pt x="1" y="21600"/>
                </a:cubicBezTo>
                <a:lnTo>
                  <a:pt x="21370" y="21600"/>
                </a:ln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grpSp>
        <p:nvGrpSpPr>
          <p:cNvPr id="589" name="Google Shape;462;p29"/>
          <p:cNvGrpSpPr/>
          <p:nvPr/>
        </p:nvGrpSpPr>
        <p:grpSpPr>
          <a:xfrm>
            <a:off x="349512" y="251218"/>
            <a:ext cx="11661453" cy="6299156"/>
            <a:chOff x="0" y="0"/>
            <a:chExt cx="8746088" cy="4724365"/>
          </a:xfrm>
        </p:grpSpPr>
        <p:grpSp>
          <p:nvGrpSpPr>
            <p:cNvPr id="587" name="Google Shape;463;p29"/>
            <p:cNvGrpSpPr/>
            <p:nvPr/>
          </p:nvGrpSpPr>
          <p:grpSpPr>
            <a:xfrm>
              <a:off x="0" y="-1"/>
              <a:ext cx="8719142" cy="4724367"/>
              <a:chOff x="0" y="0"/>
              <a:chExt cx="8719141" cy="4724366"/>
            </a:xfrm>
          </p:grpSpPr>
          <p:sp>
            <p:nvSpPr>
              <p:cNvPr id="576" name="Google Shape;464;p29"/>
              <p:cNvSpPr/>
              <p:nvPr/>
            </p:nvSpPr>
            <p:spPr>
              <a:xfrm>
                <a:off x="7288730" y="448221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77" name="Google Shape;465;p29"/>
              <p:cNvSpPr/>
              <p:nvPr/>
            </p:nvSpPr>
            <p:spPr>
              <a:xfrm>
                <a:off x="1408944" y="-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78" name="Google Shape;466;p29"/>
              <p:cNvSpPr/>
              <p:nvPr/>
            </p:nvSpPr>
            <p:spPr>
              <a:xfrm>
                <a:off x="5761962" y="8566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79" name="Google Shape;467;p29"/>
              <p:cNvSpPr/>
              <p:nvPr/>
            </p:nvSpPr>
            <p:spPr>
              <a:xfrm>
                <a:off x="8517362" y="655259"/>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80" name="Google Shape;468;p29"/>
              <p:cNvSpPr/>
              <p:nvPr/>
            </p:nvSpPr>
            <p:spPr>
              <a:xfrm>
                <a:off x="0" y="1915337"/>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81" name="Google Shape;469;p29"/>
              <p:cNvSpPr/>
              <p:nvPr/>
            </p:nvSpPr>
            <p:spPr>
              <a:xfrm>
                <a:off x="2682230" y="4505887"/>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82" name="Google Shape;470;p29"/>
              <p:cNvSpPr/>
              <p:nvPr/>
            </p:nvSpPr>
            <p:spPr>
              <a:xfrm>
                <a:off x="3776419" y="38325"/>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83" name="Google Shape;471;p29"/>
              <p:cNvSpPr/>
              <p:nvPr/>
            </p:nvSpPr>
            <p:spPr>
              <a:xfrm>
                <a:off x="5450557" y="4442513"/>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84" name="Google Shape;472;p29"/>
              <p:cNvSpPr/>
              <p:nvPr/>
            </p:nvSpPr>
            <p:spPr>
              <a:xfrm>
                <a:off x="253393" y="4338701"/>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85" name="Google Shape;473;p29"/>
              <p:cNvSpPr/>
              <p:nvPr/>
            </p:nvSpPr>
            <p:spPr>
              <a:xfrm>
                <a:off x="7261800" y="202427"/>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86" name="Google Shape;474;p29"/>
              <p:cNvSpPr/>
              <p:nvPr/>
            </p:nvSpPr>
            <p:spPr>
              <a:xfrm>
                <a:off x="215108" y="24233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588" name="Google Shape;475;p29"/>
            <p:cNvSpPr/>
            <p:nvPr/>
          </p:nvSpPr>
          <p:spPr>
            <a:xfrm>
              <a:off x="8490438" y="3360327"/>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5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CUSTOM_6">
    <p:spTree>
      <p:nvGrpSpPr>
        <p:cNvPr id="1" name=""/>
        <p:cNvGrpSpPr/>
        <p:nvPr/>
      </p:nvGrpSpPr>
      <p:grpSpPr>
        <a:xfrm>
          <a:off x="0" y="0"/>
          <a:ext cx="0" cy="0"/>
          <a:chOff x="0" y="0"/>
          <a:chExt cx="0" cy="0"/>
        </a:xfrm>
      </p:grpSpPr>
      <p:sp>
        <p:nvSpPr>
          <p:cNvPr id="597" name="Google Shape;477;p30"/>
          <p:cNvSpPr/>
          <p:nvPr/>
        </p:nvSpPr>
        <p:spPr>
          <a:xfrm flipH="1">
            <a:off x="9166779" y="4258089"/>
            <a:ext cx="3123008" cy="2643321"/>
          </a:xfrm>
          <a:custGeom>
            <a:avLst/>
            <a:gdLst/>
            <a:ahLst/>
            <a:cxnLst>
              <a:cxn ang="0">
                <a:pos x="wd2" y="hd2"/>
              </a:cxn>
              <a:cxn ang="5400000">
                <a:pos x="wd2" y="hd2"/>
              </a:cxn>
              <a:cxn ang="10800000">
                <a:pos x="wd2" y="hd2"/>
              </a:cxn>
              <a:cxn ang="16200000">
                <a:pos x="wd2" y="hd2"/>
              </a:cxn>
            </a:cxnLst>
            <a:rect l="0" t="0" r="r" b="b"/>
            <a:pathLst>
              <a:path w="20925" h="21370" extrusionOk="0">
                <a:moveTo>
                  <a:pt x="0" y="1"/>
                </a:moveTo>
                <a:cubicBezTo>
                  <a:pt x="0" y="1"/>
                  <a:pt x="5026" y="-230"/>
                  <a:pt x="4608" y="6416"/>
                </a:cubicBezTo>
                <a:cubicBezTo>
                  <a:pt x="4190" y="13062"/>
                  <a:pt x="10447" y="15511"/>
                  <a:pt x="13661" y="13878"/>
                </a:cubicBezTo>
                <a:cubicBezTo>
                  <a:pt x="16874" y="12245"/>
                  <a:pt x="21600" y="15189"/>
                  <a:pt x="20844" y="21370"/>
                </a:cubicBezTo>
                <a:lnTo>
                  <a:pt x="0" y="2137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598" name="Google Shape;478;p30"/>
          <p:cNvSpPr/>
          <p:nvPr/>
        </p:nvSpPr>
        <p:spPr>
          <a:xfrm flipH="1">
            <a:off x="-68997" y="-46147"/>
            <a:ext cx="2734761" cy="3231044"/>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5" y="16874"/>
                  <a:pt x="15189" y="21600"/>
                  <a:pt x="21370" y="20844"/>
                </a:cubicBez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grpSp>
        <p:nvGrpSpPr>
          <p:cNvPr id="612" name="Google Shape;479;p30"/>
          <p:cNvGrpSpPr/>
          <p:nvPr/>
        </p:nvGrpSpPr>
        <p:grpSpPr>
          <a:xfrm>
            <a:off x="247913" y="251218"/>
            <a:ext cx="11590456" cy="6347804"/>
            <a:chOff x="0" y="0"/>
            <a:chExt cx="8692841" cy="4760851"/>
          </a:xfrm>
        </p:grpSpPr>
        <p:grpSp>
          <p:nvGrpSpPr>
            <p:cNvPr id="610" name="Google Shape;480;p30"/>
            <p:cNvGrpSpPr/>
            <p:nvPr/>
          </p:nvGrpSpPr>
          <p:grpSpPr>
            <a:xfrm>
              <a:off x="0" y="-1"/>
              <a:ext cx="8692842" cy="4760853"/>
              <a:chOff x="0" y="0"/>
              <a:chExt cx="8692841" cy="4760851"/>
            </a:xfrm>
          </p:grpSpPr>
          <p:sp>
            <p:nvSpPr>
              <p:cNvPr id="599" name="Google Shape;481;p30"/>
              <p:cNvSpPr/>
              <p:nvPr/>
            </p:nvSpPr>
            <p:spPr>
              <a:xfrm>
                <a:off x="7109205" y="45584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0" name="Google Shape;482;p30"/>
              <p:cNvSpPr/>
              <p:nvPr/>
            </p:nvSpPr>
            <p:spPr>
              <a:xfrm>
                <a:off x="1332743" y="-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1" name="Google Shape;483;p30"/>
              <p:cNvSpPr/>
              <p:nvPr/>
            </p:nvSpPr>
            <p:spPr>
              <a:xfrm>
                <a:off x="5838162" y="8566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2" name="Google Shape;484;p30"/>
              <p:cNvSpPr/>
              <p:nvPr/>
            </p:nvSpPr>
            <p:spPr>
              <a:xfrm>
                <a:off x="84910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3" name="Google Shape;485;p30"/>
              <p:cNvSpPr/>
              <p:nvPr/>
            </p:nvSpPr>
            <p:spPr>
              <a:xfrm>
                <a:off x="-1" y="1534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4" name="Google Shape;486;p30"/>
              <p:cNvSpPr/>
              <p:nvPr/>
            </p:nvSpPr>
            <p:spPr>
              <a:xfrm>
                <a:off x="27584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5" name="Google Shape;487;p30"/>
              <p:cNvSpPr/>
              <p:nvPr/>
            </p:nvSpPr>
            <p:spPr>
              <a:xfrm>
                <a:off x="3852619" y="38325"/>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6" name="Google Shape;488;p30"/>
              <p:cNvSpPr/>
              <p:nvPr/>
            </p:nvSpPr>
            <p:spPr>
              <a:xfrm>
                <a:off x="47067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7" name="Google Shape;489;p30"/>
              <p:cNvSpPr/>
              <p:nvPr/>
            </p:nvSpPr>
            <p:spPr>
              <a:xfrm>
                <a:off x="329592"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8" name="Google Shape;490;p30"/>
              <p:cNvSpPr/>
              <p:nvPr/>
            </p:nvSpPr>
            <p:spPr>
              <a:xfrm>
                <a:off x="8102075" y="210252"/>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09" name="Google Shape;491;p30"/>
              <p:cNvSpPr/>
              <p:nvPr/>
            </p:nvSpPr>
            <p:spPr>
              <a:xfrm>
                <a:off x="291307" y="24233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611" name="Google Shape;492;p30"/>
            <p:cNvSpPr/>
            <p:nvPr/>
          </p:nvSpPr>
          <p:spPr>
            <a:xfrm>
              <a:off x="82354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613" name="Title Text"/>
          <p:cNvSpPr txBox="1">
            <a:spLocks noGrp="1"/>
          </p:cNvSpPr>
          <p:nvPr>
            <p:ph type="title"/>
          </p:nvPr>
        </p:nvSpPr>
        <p:spPr>
          <a:xfrm>
            <a:off x="1614900" y="987552"/>
            <a:ext cx="4336800" cy="777201"/>
          </a:xfrm>
          <a:prstGeom prst="rect">
            <a:avLst/>
          </a:prstGeom>
        </p:spPr>
        <p:txBody>
          <a:bodyPr anchor="b"/>
          <a:lstStyle>
            <a:lvl1pPr algn="l"/>
          </a:lstStyle>
          <a:p>
            <a:r>
              <a:t>Title Text</a:t>
            </a:r>
          </a:p>
        </p:txBody>
      </p:sp>
      <p:sp>
        <p:nvSpPr>
          <p:cNvPr id="614" name="Body Level One…"/>
          <p:cNvSpPr txBox="1">
            <a:spLocks noGrp="1"/>
          </p:cNvSpPr>
          <p:nvPr>
            <p:ph type="body" sz="quarter" idx="1"/>
          </p:nvPr>
        </p:nvSpPr>
        <p:spPr>
          <a:xfrm>
            <a:off x="1614900" y="4766233"/>
            <a:ext cx="2456000" cy="777201"/>
          </a:xfrm>
          <a:prstGeom prst="rect">
            <a:avLst/>
          </a:prstGeom>
        </p:spPr>
        <p:txBody>
          <a:bodyPr>
            <a:normAutofit/>
          </a:bodyPr>
          <a:lstStyle>
            <a:lvl1pPr algn="ctr">
              <a:lnSpc>
                <a:spcPct val="100000"/>
              </a:lnSpc>
            </a:lvl1pPr>
            <a:lvl2pPr marL="1078061" indent="-282214" algn="ctr">
              <a:lnSpc>
                <a:spcPct val="100000"/>
              </a:lnSpc>
            </a:lvl2pPr>
            <a:lvl3pPr marL="1687646" indent="-282214" algn="ctr">
              <a:lnSpc>
                <a:spcPct val="100000"/>
              </a:lnSpc>
            </a:lvl3pPr>
            <a:lvl4pPr marL="2297231" indent="-282214" algn="ctr">
              <a:lnSpc>
                <a:spcPct val="100000"/>
              </a:lnSpc>
            </a:lvl4pPr>
            <a:lvl5pPr marL="2906815" indent="-282214" algn="ctr">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6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0E2A47"/>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_AND_BODY">
    <p:spTree>
      <p:nvGrpSpPr>
        <p:cNvPr id="1" name=""/>
        <p:cNvGrpSpPr/>
        <p:nvPr/>
      </p:nvGrpSpPr>
      <p:grpSpPr>
        <a:xfrm>
          <a:off x="0" y="0"/>
          <a:ext cx="0" cy="0"/>
          <a:chOff x="0" y="0"/>
          <a:chExt cx="0" cy="0"/>
        </a:xfrm>
      </p:grpSpPr>
      <p:sp>
        <p:nvSpPr>
          <p:cNvPr id="64" name="Title Text"/>
          <p:cNvSpPr txBox="1">
            <a:spLocks noGrp="1"/>
          </p:cNvSpPr>
          <p:nvPr>
            <p:ph type="title"/>
          </p:nvPr>
        </p:nvSpPr>
        <p:spPr>
          <a:xfrm>
            <a:off x="1307601" y="987551"/>
            <a:ext cx="9576801" cy="763603"/>
          </a:xfrm>
          <a:prstGeom prst="rect">
            <a:avLst/>
          </a:prstGeom>
        </p:spPr>
        <p:txBody>
          <a:bodyPr/>
          <a:lstStyle/>
          <a:p>
            <a:r>
              <a:t>Title Text</a:t>
            </a:r>
          </a:p>
        </p:txBody>
      </p:sp>
      <p:sp>
        <p:nvSpPr>
          <p:cNvPr id="65" name="Body Level One…"/>
          <p:cNvSpPr txBox="1">
            <a:spLocks noGrp="1"/>
          </p:cNvSpPr>
          <p:nvPr>
            <p:ph type="body" idx="1"/>
          </p:nvPr>
        </p:nvSpPr>
        <p:spPr>
          <a:xfrm>
            <a:off x="817567" y="1714633"/>
            <a:ext cx="10557200" cy="4506001"/>
          </a:xfrm>
          <a:prstGeom prst="rect">
            <a:avLst/>
          </a:prstGeom>
        </p:spPr>
        <p:txBody>
          <a:bodyPr>
            <a:normAutofit/>
          </a:bodyPr>
          <a:lstStyle>
            <a:lvl1pPr>
              <a:lnSpc>
                <a:spcPct val="100000"/>
              </a:lnSpc>
              <a:buClr>
                <a:srgbClr val="8C5A79"/>
              </a:buClr>
              <a:buSzPts val="1200"/>
              <a:defRPr sz="1600"/>
            </a:lvl1pPr>
            <a:lvl2pPr marL="1158694" indent="-362847">
              <a:lnSpc>
                <a:spcPct val="100000"/>
              </a:lnSpc>
              <a:buClr>
                <a:srgbClr val="8C5A79"/>
              </a:buClr>
              <a:buSzPts val="1200"/>
              <a:defRPr sz="1600"/>
            </a:lvl2pPr>
            <a:lvl3pPr marL="1768278" indent="-362847">
              <a:lnSpc>
                <a:spcPct val="100000"/>
              </a:lnSpc>
              <a:buClr>
                <a:srgbClr val="8C5A79"/>
              </a:buClr>
              <a:buSzPts val="1200"/>
              <a:defRPr sz="1600"/>
            </a:lvl3pPr>
            <a:lvl4pPr marL="2377863" indent="-362847">
              <a:lnSpc>
                <a:spcPct val="100000"/>
              </a:lnSpc>
              <a:buClr>
                <a:srgbClr val="8C5A79"/>
              </a:buClr>
              <a:buSzPts val="1200"/>
              <a:defRPr sz="1600"/>
            </a:lvl4pPr>
            <a:lvl5pPr marL="2987448" indent="-362847">
              <a:lnSpc>
                <a:spcPct val="100000"/>
              </a:lnSpc>
              <a:buClr>
                <a:srgbClr val="8C5A79"/>
              </a:buClr>
              <a:buSzPts val="1200"/>
              <a:defRPr sz="1600"/>
            </a:lvl5pPr>
          </a:lstStyle>
          <a:p>
            <a:r>
              <a:t>Body Level One</a:t>
            </a:r>
          </a:p>
          <a:p>
            <a:pPr lvl="1"/>
            <a:r>
              <a:t>Body Level Two</a:t>
            </a:r>
          </a:p>
          <a:p>
            <a:pPr lvl="2"/>
            <a:r>
              <a:t>Body Level Three</a:t>
            </a:r>
          </a:p>
          <a:p>
            <a:pPr lvl="3"/>
            <a:r>
              <a:t>Body Level Four</a:t>
            </a:r>
          </a:p>
          <a:p>
            <a:pPr lvl="4"/>
            <a:r>
              <a:t>Body Level Five</a:t>
            </a:r>
          </a:p>
        </p:txBody>
      </p:sp>
      <p:grpSp>
        <p:nvGrpSpPr>
          <p:cNvPr id="76" name="Google Shape;45;p4"/>
          <p:cNvGrpSpPr/>
          <p:nvPr/>
        </p:nvGrpSpPr>
        <p:grpSpPr>
          <a:xfrm>
            <a:off x="349513" y="251218"/>
            <a:ext cx="11488856" cy="6160741"/>
            <a:chOff x="0" y="0"/>
            <a:chExt cx="8616641" cy="4620554"/>
          </a:xfrm>
        </p:grpSpPr>
        <p:grpSp>
          <p:nvGrpSpPr>
            <p:cNvPr id="74" name="Google Shape;46;p4"/>
            <p:cNvGrpSpPr/>
            <p:nvPr/>
          </p:nvGrpSpPr>
          <p:grpSpPr>
            <a:xfrm>
              <a:off x="0" y="-1"/>
              <a:ext cx="8616642" cy="4620556"/>
              <a:chOff x="0" y="0"/>
              <a:chExt cx="8616641" cy="4620554"/>
            </a:xfrm>
          </p:grpSpPr>
          <p:sp>
            <p:nvSpPr>
              <p:cNvPr id="66" name="Google Shape;47;p4"/>
              <p:cNvSpPr/>
              <p:nvPr/>
            </p:nvSpPr>
            <p:spPr>
              <a:xfrm>
                <a:off x="1408944" y="-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7" name="Google Shape;48;p4"/>
              <p:cNvSpPr/>
              <p:nvPr/>
            </p:nvSpPr>
            <p:spPr>
              <a:xfrm>
                <a:off x="5761962" y="8566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8" name="Google Shape;49;p4"/>
              <p:cNvSpPr/>
              <p:nvPr/>
            </p:nvSpPr>
            <p:spPr>
              <a:xfrm>
                <a:off x="8414862" y="1754784"/>
                <a:ext cx="201780" cy="202437"/>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9" name="Google Shape;50;p4"/>
              <p:cNvSpPr/>
              <p:nvPr/>
            </p:nvSpPr>
            <p:spPr>
              <a:xfrm>
                <a:off x="0" y="1915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0" name="Google Shape;51;p4"/>
              <p:cNvSpPr/>
              <p:nvPr/>
            </p:nvSpPr>
            <p:spPr>
              <a:xfrm>
                <a:off x="3776419" y="38325"/>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1" name="Google Shape;52;p4"/>
              <p:cNvSpPr/>
              <p:nvPr/>
            </p:nvSpPr>
            <p:spPr>
              <a:xfrm>
                <a:off x="253393"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2" name="Google Shape;53;p4"/>
              <p:cNvSpPr/>
              <p:nvPr/>
            </p:nvSpPr>
            <p:spPr>
              <a:xfrm>
                <a:off x="8025875" y="210252"/>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3" name="Google Shape;54;p4"/>
              <p:cNvSpPr/>
              <p:nvPr/>
            </p:nvSpPr>
            <p:spPr>
              <a:xfrm>
                <a:off x="215108" y="24233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75" name="Google Shape;55;p4"/>
            <p:cNvSpPr/>
            <p:nvPr/>
          </p:nvSpPr>
          <p:spPr>
            <a:xfrm>
              <a:off x="81592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_AND_TWO_COLUMNS">
    <p:spTree>
      <p:nvGrpSpPr>
        <p:cNvPr id="1" name=""/>
        <p:cNvGrpSpPr/>
        <p:nvPr/>
      </p:nvGrpSpPr>
      <p:grpSpPr>
        <a:xfrm>
          <a:off x="0" y="0"/>
          <a:ext cx="0" cy="0"/>
          <a:chOff x="0" y="0"/>
          <a:chExt cx="0" cy="0"/>
        </a:xfrm>
      </p:grpSpPr>
      <p:sp>
        <p:nvSpPr>
          <p:cNvPr id="84" name="Title Text"/>
          <p:cNvSpPr txBox="1">
            <a:spLocks noGrp="1"/>
          </p:cNvSpPr>
          <p:nvPr>
            <p:ph type="title"/>
          </p:nvPr>
        </p:nvSpPr>
        <p:spPr>
          <a:xfrm>
            <a:off x="1252200" y="987551"/>
            <a:ext cx="9687600" cy="763603"/>
          </a:xfrm>
          <a:prstGeom prst="rect">
            <a:avLst/>
          </a:prstGeom>
        </p:spPr>
        <p:txBody>
          <a:bodyPr/>
          <a:lstStyle/>
          <a:p>
            <a:r>
              <a:t>Title Text</a:t>
            </a:r>
          </a:p>
        </p:txBody>
      </p:sp>
      <p:grpSp>
        <p:nvGrpSpPr>
          <p:cNvPr id="98" name="Google Shape;58;p5"/>
          <p:cNvGrpSpPr/>
          <p:nvPr/>
        </p:nvGrpSpPr>
        <p:grpSpPr>
          <a:xfrm>
            <a:off x="349513" y="251218"/>
            <a:ext cx="11488856" cy="6277767"/>
            <a:chOff x="0" y="0"/>
            <a:chExt cx="8616641" cy="4708323"/>
          </a:xfrm>
        </p:grpSpPr>
        <p:grpSp>
          <p:nvGrpSpPr>
            <p:cNvPr id="96" name="Google Shape;59;p5"/>
            <p:cNvGrpSpPr/>
            <p:nvPr/>
          </p:nvGrpSpPr>
          <p:grpSpPr>
            <a:xfrm>
              <a:off x="0" y="0"/>
              <a:ext cx="8616642" cy="4708324"/>
              <a:chOff x="0" y="0"/>
              <a:chExt cx="8616641" cy="4708323"/>
            </a:xfrm>
          </p:grpSpPr>
          <p:sp>
            <p:nvSpPr>
              <p:cNvPr id="85" name="Google Shape;60;p5"/>
              <p:cNvSpPr/>
              <p:nvPr/>
            </p:nvSpPr>
            <p:spPr>
              <a:xfrm>
                <a:off x="6804405" y="44822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86" name="Google Shape;61;p5"/>
              <p:cNvSpPr/>
              <p:nvPr/>
            </p:nvSpPr>
            <p:spPr>
              <a:xfrm>
                <a:off x="1408944" y="0"/>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87" name="Google Shape;62;p5"/>
              <p:cNvSpPr/>
              <p:nvPr/>
            </p:nvSpPr>
            <p:spPr>
              <a:xfrm>
                <a:off x="5761962" y="8566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88" name="Google Shape;63;p5"/>
              <p:cNvSpPr/>
              <p:nvPr/>
            </p:nvSpPr>
            <p:spPr>
              <a:xfrm>
                <a:off x="84148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89" name="Google Shape;64;p5"/>
              <p:cNvSpPr/>
              <p:nvPr/>
            </p:nvSpPr>
            <p:spPr>
              <a:xfrm>
                <a:off x="0" y="1915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90" name="Google Shape;65;p5"/>
              <p:cNvSpPr/>
              <p:nvPr/>
            </p:nvSpPr>
            <p:spPr>
              <a:xfrm>
                <a:off x="26822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91" name="Google Shape;66;p5"/>
              <p:cNvSpPr/>
              <p:nvPr/>
            </p:nvSpPr>
            <p:spPr>
              <a:xfrm>
                <a:off x="3776419" y="38326"/>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92" name="Google Shape;67;p5"/>
              <p:cNvSpPr/>
              <p:nvPr/>
            </p:nvSpPr>
            <p:spPr>
              <a:xfrm>
                <a:off x="46305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93" name="Google Shape;68;p5"/>
              <p:cNvSpPr/>
              <p:nvPr/>
            </p:nvSpPr>
            <p:spPr>
              <a:xfrm>
                <a:off x="253393"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94" name="Google Shape;69;p5"/>
              <p:cNvSpPr/>
              <p:nvPr/>
            </p:nvSpPr>
            <p:spPr>
              <a:xfrm>
                <a:off x="8025875" y="21025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95" name="Google Shape;70;p5"/>
              <p:cNvSpPr/>
              <p:nvPr/>
            </p:nvSpPr>
            <p:spPr>
              <a:xfrm>
                <a:off x="215108" y="242334"/>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97" name="Google Shape;71;p5"/>
            <p:cNvSpPr/>
            <p:nvPr/>
          </p:nvSpPr>
          <p:spPr>
            <a:xfrm>
              <a:off x="81592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99" name="Body Level One…"/>
          <p:cNvSpPr txBox="1">
            <a:spLocks noGrp="1"/>
          </p:cNvSpPr>
          <p:nvPr>
            <p:ph type="body" sz="quarter" idx="1"/>
          </p:nvPr>
        </p:nvSpPr>
        <p:spPr>
          <a:xfrm>
            <a:off x="1552399" y="3065477"/>
            <a:ext cx="4278403" cy="763601"/>
          </a:xfrm>
          <a:prstGeom prst="rect">
            <a:avLst/>
          </a:prstGeom>
        </p:spPr>
        <p:txBody>
          <a:bodyPr>
            <a:normAutofit/>
          </a:bodyPr>
          <a:lstStyle>
            <a:lvl1pPr marL="423323" indent="-237061" algn="ctr">
              <a:buClrTx/>
              <a:buSzTx/>
              <a:buFontTx/>
              <a:buNone/>
              <a:defRPr sz="2700" b="1">
                <a:solidFill>
                  <a:srgbClr val="337BB8"/>
                </a:solidFill>
                <a:latin typeface="Poppins"/>
                <a:ea typeface="Poppins"/>
                <a:cs typeface="Poppins"/>
                <a:sym typeface="Poppins"/>
              </a:defRPr>
            </a:lvl1pPr>
            <a:lvl2pPr marL="423323" indent="372524" algn="ctr">
              <a:buClrTx/>
              <a:buSzTx/>
              <a:buFontTx/>
              <a:buNone/>
              <a:defRPr sz="2700" b="1">
                <a:solidFill>
                  <a:srgbClr val="337BB8"/>
                </a:solidFill>
                <a:latin typeface="Poppins"/>
                <a:ea typeface="Poppins"/>
                <a:cs typeface="Poppins"/>
                <a:sym typeface="Poppins"/>
              </a:defRPr>
            </a:lvl2pPr>
            <a:lvl3pPr marL="423323" indent="982109" algn="ctr">
              <a:buClrTx/>
              <a:buSzTx/>
              <a:buFontTx/>
              <a:buNone/>
              <a:defRPr sz="2700" b="1">
                <a:solidFill>
                  <a:srgbClr val="337BB8"/>
                </a:solidFill>
                <a:latin typeface="Poppins"/>
                <a:ea typeface="Poppins"/>
                <a:cs typeface="Poppins"/>
                <a:sym typeface="Poppins"/>
              </a:defRPr>
            </a:lvl3pPr>
            <a:lvl4pPr marL="423323" indent="1591694" algn="ctr">
              <a:buClrTx/>
              <a:buSzTx/>
              <a:buFontTx/>
              <a:buNone/>
              <a:defRPr sz="2700" b="1">
                <a:solidFill>
                  <a:srgbClr val="337BB8"/>
                </a:solidFill>
                <a:latin typeface="Poppins"/>
                <a:ea typeface="Poppins"/>
                <a:cs typeface="Poppins"/>
                <a:sym typeface="Poppins"/>
              </a:defRPr>
            </a:lvl4pPr>
            <a:lvl5pPr marL="423323" indent="2201278" algn="ctr">
              <a:buClrTx/>
              <a:buSzTx/>
              <a:buFontTx/>
              <a:buNone/>
              <a:defRPr sz="2700" b="1">
                <a:solidFill>
                  <a:srgbClr val="337BB8"/>
                </a:solidFill>
                <a:latin typeface="Poppins"/>
                <a:ea typeface="Poppins"/>
                <a:cs typeface="Poppins"/>
                <a:sym typeface="Poppins"/>
              </a:defRPr>
            </a:lvl5pPr>
          </a:lstStyle>
          <a:p>
            <a:r>
              <a:t>Body Level One</a:t>
            </a:r>
          </a:p>
          <a:p>
            <a:pPr lvl="1"/>
            <a:r>
              <a:t>Body Level Two</a:t>
            </a:r>
          </a:p>
          <a:p>
            <a:pPr lvl="2"/>
            <a:r>
              <a:t>Body Level Three</a:t>
            </a:r>
          </a:p>
          <a:p>
            <a:pPr lvl="3"/>
            <a:r>
              <a:t>Body Level Four</a:t>
            </a:r>
          </a:p>
          <a:p>
            <a:pPr lvl="4"/>
            <a:r>
              <a:t>Body Level Five</a:t>
            </a:r>
          </a:p>
        </p:txBody>
      </p:sp>
      <p:sp>
        <p:nvSpPr>
          <p:cNvPr id="100" name="Google Shape;74;p5"/>
          <p:cNvSpPr txBox="1">
            <a:spLocks noGrp="1"/>
          </p:cNvSpPr>
          <p:nvPr>
            <p:ph type="body" sz="quarter" idx="21"/>
          </p:nvPr>
        </p:nvSpPr>
        <p:spPr>
          <a:xfrm>
            <a:off x="1893167" y="4022812"/>
            <a:ext cx="3723200" cy="1123201"/>
          </a:xfrm>
          <a:prstGeom prst="rect">
            <a:avLst/>
          </a:prstGeom>
        </p:spPr>
        <p:txBody>
          <a:bodyPr>
            <a:normAutofit/>
          </a:bodyPr>
          <a:lstStyle/>
          <a:p>
            <a:pPr indent="-414856" algn="ctr">
              <a:lnSpc>
                <a:spcPct val="100000"/>
              </a:lnSpc>
              <a:buClr>
                <a:srgbClr val="4E3026"/>
              </a:buClr>
              <a:defRPr>
                <a:solidFill>
                  <a:srgbClr val="000000"/>
                </a:solidFill>
                <a:latin typeface="Poppins"/>
                <a:ea typeface="Poppins"/>
                <a:cs typeface="Poppins"/>
                <a:sym typeface="Poppins"/>
              </a:defRPr>
            </a:pPr>
            <a:endParaRPr/>
          </a:p>
        </p:txBody>
      </p:sp>
      <p:sp>
        <p:nvSpPr>
          <p:cNvPr id="101" name="Google Shape;75;p5"/>
          <p:cNvSpPr txBox="1">
            <a:spLocks noGrp="1"/>
          </p:cNvSpPr>
          <p:nvPr>
            <p:ph type="body" sz="quarter" idx="22"/>
          </p:nvPr>
        </p:nvSpPr>
        <p:spPr>
          <a:xfrm>
            <a:off x="6667333" y="4022812"/>
            <a:ext cx="3723201" cy="1123201"/>
          </a:xfrm>
          <a:prstGeom prst="rect">
            <a:avLst/>
          </a:prstGeom>
        </p:spPr>
        <p:txBody>
          <a:bodyPr>
            <a:normAutofit/>
          </a:bodyPr>
          <a:lstStyle/>
          <a:p>
            <a:pPr indent="-414856" algn="ctr">
              <a:lnSpc>
                <a:spcPct val="100000"/>
              </a:lnSpc>
              <a:buClr>
                <a:srgbClr val="4E3026"/>
              </a:buClr>
              <a:defRPr>
                <a:solidFill>
                  <a:srgbClr val="000000"/>
                </a:solidFill>
                <a:latin typeface="Poppins"/>
                <a:ea typeface="Poppins"/>
                <a:cs typeface="Poppins"/>
                <a:sym typeface="Poppins"/>
              </a:defRPr>
            </a:pPr>
            <a:endParaRPr/>
          </a:p>
        </p:txBody>
      </p:sp>
      <p:sp>
        <p:nvSpPr>
          <p:cNvPr id="1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09" name="Title Text"/>
          <p:cNvSpPr txBox="1">
            <a:spLocks noGrp="1"/>
          </p:cNvSpPr>
          <p:nvPr>
            <p:ph type="title"/>
          </p:nvPr>
        </p:nvSpPr>
        <p:spPr>
          <a:prstGeom prst="rect">
            <a:avLst/>
          </a:prstGeom>
        </p:spPr>
        <p:txBody>
          <a:bodyPr/>
          <a:lstStyle/>
          <a:p>
            <a:r>
              <a:t>Title Text</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ONE_COLUMN_TEXT">
    <p:bg>
      <p:bgPr>
        <a:solidFill>
          <a:schemeClr val="accent2">
            <a:lumOff val="44000"/>
          </a:schemeClr>
        </a:solidFill>
        <a:effectLst/>
      </p:bgPr>
    </p:bg>
    <p:spTree>
      <p:nvGrpSpPr>
        <p:cNvPr id="1" name=""/>
        <p:cNvGrpSpPr/>
        <p:nvPr/>
      </p:nvGrpSpPr>
      <p:grpSpPr>
        <a:xfrm>
          <a:off x="0" y="0"/>
          <a:ext cx="0" cy="0"/>
          <a:chOff x="0" y="0"/>
          <a:chExt cx="0" cy="0"/>
        </a:xfrm>
      </p:grpSpPr>
      <p:sp>
        <p:nvSpPr>
          <p:cNvPr id="117" name="Google Shape;88;p7"/>
          <p:cNvSpPr/>
          <p:nvPr/>
        </p:nvSpPr>
        <p:spPr>
          <a:xfrm>
            <a:off x="-1606667" y="-45720"/>
            <a:ext cx="8426224" cy="6949440"/>
          </a:xfrm>
          <a:custGeom>
            <a:avLst/>
            <a:gdLst/>
            <a:ahLst/>
            <a:cxnLst>
              <a:cxn ang="0">
                <a:pos x="wd2" y="hd2"/>
              </a:cxn>
              <a:cxn ang="5400000">
                <a:pos x="wd2" y="hd2"/>
              </a:cxn>
              <a:cxn ang="10800000">
                <a:pos x="wd2" y="hd2"/>
              </a:cxn>
              <a:cxn ang="16200000">
                <a:pos x="wd2" y="hd2"/>
              </a:cxn>
            </a:cxnLst>
            <a:rect l="0" t="0" r="r" b="b"/>
            <a:pathLst>
              <a:path w="21370" h="21600" extrusionOk="0">
                <a:moveTo>
                  <a:pt x="14954" y="14626"/>
                </a:moveTo>
                <a:cubicBezTo>
                  <a:pt x="8308" y="15258"/>
                  <a:pt x="5859" y="5786"/>
                  <a:pt x="7492" y="922"/>
                </a:cubicBezTo>
                <a:cubicBezTo>
                  <a:pt x="7592" y="623"/>
                  <a:pt x="7676" y="314"/>
                  <a:pt x="7742" y="0"/>
                </a:cubicBezTo>
                <a:lnTo>
                  <a:pt x="0" y="0"/>
                </a:lnTo>
                <a:lnTo>
                  <a:pt x="0" y="21600"/>
                </a:lnTo>
                <a:lnTo>
                  <a:pt x="21369" y="21600"/>
                </a:lnTo>
                <a:cubicBezTo>
                  <a:pt x="21369" y="21600"/>
                  <a:pt x="21600" y="13993"/>
                  <a:pt x="14954" y="14626"/>
                </a:cubicBezTo>
                <a:close/>
              </a:path>
            </a:pathLst>
          </a:custGeom>
          <a:solidFill>
            <a:srgbClr val="337BB8"/>
          </a:solidFill>
          <a:ln w="12700">
            <a:miter lim="400000"/>
          </a:ln>
        </p:spPr>
        <p:txBody>
          <a:bodyPr lIns="0" tIns="0" rIns="0" bIns="0" anchor="ctr"/>
          <a:lstStyle/>
          <a:p>
            <a:pPr algn="ctr">
              <a:defRPr>
                <a:solidFill>
                  <a:srgbClr val="000000"/>
                </a:solidFill>
              </a:defRPr>
            </a:pPr>
            <a:endParaRPr/>
          </a:p>
        </p:txBody>
      </p:sp>
      <p:sp>
        <p:nvSpPr>
          <p:cNvPr id="118" name="Title Text"/>
          <p:cNvSpPr txBox="1">
            <a:spLocks noGrp="1"/>
          </p:cNvSpPr>
          <p:nvPr>
            <p:ph type="title"/>
          </p:nvPr>
        </p:nvSpPr>
        <p:spPr>
          <a:xfrm>
            <a:off x="4467298" y="1631733"/>
            <a:ext cx="5027203" cy="1424800"/>
          </a:xfrm>
          <a:prstGeom prst="rect">
            <a:avLst/>
          </a:prstGeom>
        </p:spPr>
        <p:txBody>
          <a:bodyPr/>
          <a:lstStyle>
            <a:lvl1pPr algn="r">
              <a:lnSpc>
                <a:spcPct val="97900"/>
              </a:lnSpc>
              <a:defRPr sz="6900">
                <a:solidFill>
                  <a:srgbClr val="337BB8"/>
                </a:solidFill>
              </a:defRPr>
            </a:lvl1pPr>
          </a:lstStyle>
          <a:p>
            <a:r>
              <a:t>Title Text</a:t>
            </a:r>
          </a:p>
        </p:txBody>
      </p:sp>
      <p:sp>
        <p:nvSpPr>
          <p:cNvPr id="119" name="Body Level One…"/>
          <p:cNvSpPr txBox="1">
            <a:spLocks noGrp="1"/>
          </p:cNvSpPr>
          <p:nvPr>
            <p:ph type="body" sz="quarter" idx="1"/>
          </p:nvPr>
        </p:nvSpPr>
        <p:spPr>
          <a:xfrm>
            <a:off x="4562900" y="3065198"/>
            <a:ext cx="4931601" cy="1489203"/>
          </a:xfrm>
          <a:prstGeom prst="rect">
            <a:avLst/>
          </a:prstGeom>
        </p:spPr>
        <p:txBody>
          <a:bodyPr>
            <a:normAutofit/>
          </a:bodyPr>
          <a:lstStyle>
            <a:lvl1pPr algn="r">
              <a:lnSpc>
                <a:spcPct val="114000"/>
              </a:lnSpc>
              <a:buClr>
                <a:srgbClr val="337BB8"/>
              </a:buClr>
              <a:defRPr>
                <a:solidFill>
                  <a:srgbClr val="D63E3D"/>
                </a:solidFill>
              </a:defRPr>
            </a:lvl1pPr>
            <a:lvl2pPr algn="r">
              <a:lnSpc>
                <a:spcPct val="114000"/>
              </a:lnSpc>
              <a:buClr>
                <a:srgbClr val="337BB8"/>
              </a:buClr>
              <a:defRPr>
                <a:solidFill>
                  <a:srgbClr val="D63E3D"/>
                </a:solidFill>
              </a:defRPr>
            </a:lvl2pPr>
            <a:lvl3pPr algn="r">
              <a:lnSpc>
                <a:spcPct val="114000"/>
              </a:lnSpc>
              <a:buClr>
                <a:srgbClr val="337BB8"/>
              </a:buClr>
              <a:defRPr>
                <a:solidFill>
                  <a:srgbClr val="D63E3D"/>
                </a:solidFill>
              </a:defRPr>
            </a:lvl3pPr>
            <a:lvl4pPr algn="r">
              <a:lnSpc>
                <a:spcPct val="114000"/>
              </a:lnSpc>
              <a:buClr>
                <a:srgbClr val="337BB8"/>
              </a:buClr>
              <a:defRPr>
                <a:solidFill>
                  <a:srgbClr val="D63E3D"/>
                </a:solidFill>
              </a:defRPr>
            </a:lvl4pPr>
            <a:lvl5pPr algn="r">
              <a:lnSpc>
                <a:spcPct val="114000"/>
              </a:lnSpc>
              <a:buClr>
                <a:srgbClr val="337BB8"/>
              </a:buClr>
              <a:defRPr>
                <a:solidFill>
                  <a:srgbClr val="D63E3D"/>
                </a:solidFill>
              </a:defRPr>
            </a:lvl5pPr>
          </a:lstStyle>
          <a:p>
            <a:r>
              <a:t>Body Level One</a:t>
            </a:r>
          </a:p>
          <a:p>
            <a:pPr lvl="1"/>
            <a:r>
              <a:t>Body Level Two</a:t>
            </a:r>
          </a:p>
          <a:p>
            <a:pPr lvl="2"/>
            <a:r>
              <a:t>Body Level Three</a:t>
            </a:r>
          </a:p>
          <a:p>
            <a:pPr lvl="3"/>
            <a:r>
              <a:t>Body Level Four</a:t>
            </a:r>
          </a:p>
          <a:p>
            <a:pPr lvl="4"/>
            <a:r>
              <a:t>Body Level Five</a:t>
            </a:r>
          </a:p>
        </p:txBody>
      </p:sp>
      <p:grpSp>
        <p:nvGrpSpPr>
          <p:cNvPr id="129" name="Google Shape;91;p7"/>
          <p:cNvGrpSpPr/>
          <p:nvPr/>
        </p:nvGrpSpPr>
        <p:grpSpPr>
          <a:xfrm>
            <a:off x="4860135" y="-57527"/>
            <a:ext cx="7331653" cy="6737979"/>
            <a:chOff x="0" y="0"/>
            <a:chExt cx="5498738" cy="5053482"/>
          </a:xfrm>
        </p:grpSpPr>
        <p:sp>
          <p:nvSpPr>
            <p:cNvPr id="120" name="Google Shape;92;p7"/>
            <p:cNvSpPr/>
            <p:nvPr/>
          </p:nvSpPr>
          <p:spPr>
            <a:xfrm>
              <a:off x="3071807" y="520326"/>
              <a:ext cx="203608" cy="204278"/>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21" name="Google Shape;93;p7"/>
            <p:cNvSpPr/>
            <p:nvPr/>
          </p:nvSpPr>
          <p:spPr>
            <a:xfrm>
              <a:off x="0" y="520326"/>
              <a:ext cx="203608" cy="204278"/>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22" name="Google Shape;94;p7"/>
            <p:cNvSpPr/>
            <p:nvPr/>
          </p:nvSpPr>
          <p:spPr>
            <a:xfrm>
              <a:off x="1520149" y="483332"/>
              <a:ext cx="442233" cy="278374"/>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7"/>
                  </a:cubicBezTo>
                  <a:cubicBezTo>
                    <a:pt x="0" y="11587"/>
                    <a:pt x="1502" y="8835"/>
                    <a:pt x="3474" y="8278"/>
                  </a:cubicBezTo>
                  <a:cubicBezTo>
                    <a:pt x="4188" y="3504"/>
                    <a:pt x="6875" y="0"/>
                    <a:pt x="10065" y="0"/>
                  </a:cubicBezTo>
                  <a:cubicBezTo>
                    <a:pt x="12278" y="0"/>
                    <a:pt x="14303" y="1685"/>
                    <a:pt x="15564" y="4487"/>
                  </a:cubicBezTo>
                  <a:cubicBezTo>
                    <a:pt x="15779" y="4445"/>
                    <a:pt x="15995" y="4424"/>
                    <a:pt x="16212" y="4424"/>
                  </a:cubicBezTo>
                  <a:cubicBezTo>
                    <a:pt x="19183" y="4424"/>
                    <a:pt x="21600" y="8277"/>
                    <a:pt x="21600" y="13011"/>
                  </a:cubicBezTo>
                  <a:cubicBezTo>
                    <a:pt x="21600" y="17747"/>
                    <a:pt x="19183" y="21600"/>
                    <a:pt x="16212" y="21600"/>
                  </a:cubicBezTo>
                  <a:close/>
                  <a:moveTo>
                    <a:pt x="4212" y="12450"/>
                  </a:moveTo>
                  <a:cubicBezTo>
                    <a:pt x="3368" y="12450"/>
                    <a:pt x="2683" y="13543"/>
                    <a:pt x="2683" y="14887"/>
                  </a:cubicBezTo>
                  <a:cubicBezTo>
                    <a:pt x="2683" y="16231"/>
                    <a:pt x="3368" y="17324"/>
                    <a:pt x="4212" y="17324"/>
                  </a:cubicBezTo>
                  <a:lnTo>
                    <a:pt x="16212" y="17324"/>
                  </a:lnTo>
                  <a:cubicBezTo>
                    <a:pt x="17704" y="17324"/>
                    <a:pt x="18917" y="15390"/>
                    <a:pt x="18917" y="13011"/>
                  </a:cubicBezTo>
                  <a:cubicBezTo>
                    <a:pt x="18917" y="10634"/>
                    <a:pt x="17704" y="8699"/>
                    <a:pt x="16212" y="8699"/>
                  </a:cubicBezTo>
                  <a:cubicBezTo>
                    <a:pt x="15923" y="8699"/>
                    <a:pt x="15632" y="8777"/>
                    <a:pt x="15346" y="8930"/>
                  </a:cubicBezTo>
                  <a:lnTo>
                    <a:pt x="14245" y="9521"/>
                  </a:lnTo>
                  <a:lnTo>
                    <a:pt x="13720" y="7866"/>
                  </a:lnTo>
                  <a:cubicBezTo>
                    <a:pt x="13020" y="5651"/>
                    <a:pt x="11619" y="4276"/>
                    <a:pt x="10065" y="4276"/>
                  </a:cubicBezTo>
                  <a:cubicBezTo>
                    <a:pt x="7880" y="4276"/>
                    <a:pt x="6083" y="6998"/>
                    <a:pt x="5977" y="10474"/>
                  </a:cubicBezTo>
                  <a:lnTo>
                    <a:pt x="5903" y="12834"/>
                  </a:lnTo>
                  <a:lnTo>
                    <a:pt x="4436" y="12481"/>
                  </a:lnTo>
                  <a:cubicBezTo>
                    <a:pt x="4363" y="12464"/>
                    <a:pt x="4289" y="12450"/>
                    <a:pt x="4212" y="12450"/>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nvGrpSpPr>
            <p:cNvPr id="125" name="Google Shape;95;p7"/>
            <p:cNvGrpSpPr/>
            <p:nvPr/>
          </p:nvGrpSpPr>
          <p:grpSpPr>
            <a:xfrm>
              <a:off x="3696744" y="0"/>
              <a:ext cx="1801995" cy="2132512"/>
              <a:chOff x="0" y="0"/>
              <a:chExt cx="1801994" cy="2132511"/>
            </a:xfrm>
          </p:grpSpPr>
          <p:sp>
            <p:nvSpPr>
              <p:cNvPr id="123" name="Google Shape;96;p7"/>
              <p:cNvSpPr/>
              <p:nvPr/>
            </p:nvSpPr>
            <p:spPr>
              <a:xfrm>
                <a:off x="0" y="0"/>
                <a:ext cx="1801995" cy="2132512"/>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6" y="16874"/>
                      <a:pt x="15189" y="21600"/>
                      <a:pt x="21370" y="20844"/>
                    </a:cubicBezTo>
                    <a:lnTo>
                      <a:pt x="21370" y="0"/>
                    </a:lnTo>
                    <a:close/>
                  </a:path>
                </a:pathLst>
              </a:custGeom>
              <a:solidFill>
                <a:srgbClr val="FF9D00"/>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24" name="Google Shape;97;p7"/>
              <p:cNvSpPr/>
              <p:nvPr/>
            </p:nvSpPr>
            <p:spPr>
              <a:xfrm>
                <a:off x="170534" y="1209852"/>
                <a:ext cx="466703" cy="293283"/>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90" y="21600"/>
                      <a:pt x="0" y="18588"/>
                      <a:pt x="0" y="14887"/>
                    </a:cubicBezTo>
                    <a:cubicBezTo>
                      <a:pt x="0" y="11587"/>
                      <a:pt x="1503" y="8835"/>
                      <a:pt x="3474" y="8278"/>
                    </a:cubicBezTo>
                    <a:cubicBezTo>
                      <a:pt x="4188" y="3504"/>
                      <a:pt x="6876" y="0"/>
                      <a:pt x="10065" y="0"/>
                    </a:cubicBezTo>
                    <a:cubicBezTo>
                      <a:pt x="12278" y="0"/>
                      <a:pt x="14303" y="1684"/>
                      <a:pt x="15564" y="4487"/>
                    </a:cubicBezTo>
                    <a:cubicBezTo>
                      <a:pt x="15779" y="4445"/>
                      <a:pt x="15995" y="4424"/>
                      <a:pt x="16212" y="4424"/>
                    </a:cubicBezTo>
                    <a:cubicBezTo>
                      <a:pt x="19183" y="4424"/>
                      <a:pt x="21600" y="8277"/>
                      <a:pt x="21600" y="13011"/>
                    </a:cubicBezTo>
                    <a:cubicBezTo>
                      <a:pt x="21600" y="17747"/>
                      <a:pt x="19183" y="21600"/>
                      <a:pt x="16212" y="21600"/>
                    </a:cubicBezTo>
                    <a:close/>
                    <a:moveTo>
                      <a:pt x="4212" y="12450"/>
                    </a:moveTo>
                    <a:cubicBezTo>
                      <a:pt x="3368" y="12450"/>
                      <a:pt x="2683" y="13543"/>
                      <a:pt x="2683" y="14887"/>
                    </a:cubicBezTo>
                    <a:cubicBezTo>
                      <a:pt x="2683" y="16231"/>
                      <a:pt x="3368" y="17324"/>
                      <a:pt x="4212" y="17324"/>
                    </a:cubicBezTo>
                    <a:lnTo>
                      <a:pt x="16212" y="17324"/>
                    </a:lnTo>
                    <a:cubicBezTo>
                      <a:pt x="17704" y="17324"/>
                      <a:pt x="18917" y="15390"/>
                      <a:pt x="18917" y="13011"/>
                    </a:cubicBezTo>
                    <a:cubicBezTo>
                      <a:pt x="18917" y="10634"/>
                      <a:pt x="17704" y="8699"/>
                      <a:pt x="16212" y="8699"/>
                    </a:cubicBezTo>
                    <a:cubicBezTo>
                      <a:pt x="15923" y="8699"/>
                      <a:pt x="15632" y="8777"/>
                      <a:pt x="15346" y="8930"/>
                    </a:cubicBezTo>
                    <a:lnTo>
                      <a:pt x="14245" y="9521"/>
                    </a:lnTo>
                    <a:lnTo>
                      <a:pt x="13721" y="7866"/>
                    </a:lnTo>
                    <a:cubicBezTo>
                      <a:pt x="13020" y="5651"/>
                      <a:pt x="11619" y="4276"/>
                      <a:pt x="10065" y="4276"/>
                    </a:cubicBezTo>
                    <a:cubicBezTo>
                      <a:pt x="7880" y="4276"/>
                      <a:pt x="6084" y="6998"/>
                      <a:pt x="5977" y="10473"/>
                    </a:cubicBezTo>
                    <a:lnTo>
                      <a:pt x="5903" y="12834"/>
                    </a:lnTo>
                    <a:lnTo>
                      <a:pt x="4436" y="12481"/>
                    </a:lnTo>
                    <a:cubicBezTo>
                      <a:pt x="4363" y="12463"/>
                      <a:pt x="4289" y="12450"/>
                      <a:pt x="4212" y="12450"/>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126" name="Google Shape;98;p7"/>
            <p:cNvSpPr/>
            <p:nvPr/>
          </p:nvSpPr>
          <p:spPr>
            <a:xfrm>
              <a:off x="4613958" y="2787750"/>
              <a:ext cx="203608" cy="204278"/>
            </a:xfrm>
            <a:custGeom>
              <a:avLst/>
              <a:gdLst/>
              <a:ahLst/>
              <a:cxnLst>
                <a:cxn ang="0">
                  <a:pos x="wd2" y="hd2"/>
                </a:cxn>
                <a:cxn ang="5400000">
                  <a:pos x="wd2" y="hd2"/>
                </a:cxn>
                <a:cxn ang="10800000">
                  <a:pos x="wd2" y="hd2"/>
                </a:cxn>
                <a:cxn ang="16200000">
                  <a:pos x="wd2" y="hd2"/>
                </a:cxn>
              </a:cxnLst>
              <a:rect l="0" t="0" r="r" b="b"/>
              <a:pathLst>
                <a:path w="21600" h="21600" extrusionOk="0">
                  <a:moveTo>
                    <a:pt x="18293" y="7493"/>
                  </a:moveTo>
                  <a:lnTo>
                    <a:pt x="14107" y="7493"/>
                  </a:lnTo>
                  <a:lnTo>
                    <a:pt x="14107" y="3307"/>
                  </a:lnTo>
                  <a:cubicBezTo>
                    <a:pt x="14107" y="1480"/>
                    <a:pt x="12626" y="0"/>
                    <a:pt x="10800" y="0"/>
                  </a:cubicBezTo>
                  <a:cubicBezTo>
                    <a:pt x="8974" y="0"/>
                    <a:pt x="7493" y="1480"/>
                    <a:pt x="7493" y="3307"/>
                  </a:cubicBezTo>
                  <a:lnTo>
                    <a:pt x="7493" y="7493"/>
                  </a:lnTo>
                  <a:lnTo>
                    <a:pt x="3307" y="7493"/>
                  </a:lnTo>
                  <a:cubicBezTo>
                    <a:pt x="1481" y="7493"/>
                    <a:pt x="0" y="8973"/>
                    <a:pt x="0" y="10800"/>
                  </a:cubicBezTo>
                  <a:cubicBezTo>
                    <a:pt x="0" y="12627"/>
                    <a:pt x="1481" y="14108"/>
                    <a:pt x="3307" y="14108"/>
                  </a:cubicBezTo>
                  <a:lnTo>
                    <a:pt x="7493" y="14108"/>
                  </a:lnTo>
                  <a:lnTo>
                    <a:pt x="7493" y="18293"/>
                  </a:lnTo>
                  <a:cubicBezTo>
                    <a:pt x="7493" y="20120"/>
                    <a:pt x="8974" y="21600"/>
                    <a:pt x="10800" y="21600"/>
                  </a:cubicBezTo>
                  <a:cubicBezTo>
                    <a:pt x="12626" y="21600"/>
                    <a:pt x="14107" y="20120"/>
                    <a:pt x="14107" y="18293"/>
                  </a:cubicBezTo>
                  <a:lnTo>
                    <a:pt x="14107" y="14108"/>
                  </a:lnTo>
                  <a:lnTo>
                    <a:pt x="18293" y="14108"/>
                  </a:lnTo>
                  <a:cubicBezTo>
                    <a:pt x="20119" y="14108"/>
                    <a:pt x="21600" y="12627"/>
                    <a:pt x="21600" y="10800"/>
                  </a:cubicBezTo>
                  <a:cubicBezTo>
                    <a:pt x="21600" y="8973"/>
                    <a:pt x="20119" y="7493"/>
                    <a:pt x="18293"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27" name="Google Shape;99;p7"/>
            <p:cNvSpPr/>
            <p:nvPr/>
          </p:nvSpPr>
          <p:spPr>
            <a:xfrm>
              <a:off x="3432320" y="4849204"/>
              <a:ext cx="203608" cy="204279"/>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5"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28" name="Google Shape;100;p7"/>
            <p:cNvSpPr/>
            <p:nvPr/>
          </p:nvSpPr>
          <p:spPr>
            <a:xfrm>
              <a:off x="4521510" y="4389051"/>
              <a:ext cx="257977" cy="162392"/>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5"/>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grpSp>
        <p:nvGrpSpPr>
          <p:cNvPr id="135" name="Google Shape;101;p7"/>
          <p:cNvGrpSpPr/>
          <p:nvPr/>
        </p:nvGrpSpPr>
        <p:grpSpPr>
          <a:xfrm>
            <a:off x="606349" y="3125456"/>
            <a:ext cx="6752203" cy="3275893"/>
            <a:chOff x="0" y="0"/>
            <a:chExt cx="5064151" cy="2456919"/>
          </a:xfrm>
        </p:grpSpPr>
        <p:sp>
          <p:nvSpPr>
            <p:cNvPr id="130" name="Google Shape;102;p7"/>
            <p:cNvSpPr/>
            <p:nvPr/>
          </p:nvSpPr>
          <p:spPr>
            <a:xfrm>
              <a:off x="3287666" y="2254484"/>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31" name="Google Shape;103;p7"/>
            <p:cNvSpPr/>
            <p:nvPr/>
          </p:nvSpPr>
          <p:spPr>
            <a:xfrm>
              <a:off x="0" y="150399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5"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32" name="Google Shape;104;p7"/>
            <p:cNvSpPr/>
            <p:nvPr/>
          </p:nvSpPr>
          <p:spPr>
            <a:xfrm>
              <a:off x="4808501" y="2275206"/>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33" name="Google Shape;105;p7"/>
            <p:cNvSpPr/>
            <p:nvPr/>
          </p:nvSpPr>
          <p:spPr>
            <a:xfrm>
              <a:off x="1326013" y="2126374"/>
              <a:ext cx="294362" cy="18529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7"/>
                    <a:pt x="0" y="13012"/>
                  </a:cubicBezTo>
                  <a:cubicBezTo>
                    <a:pt x="0" y="8276"/>
                    <a:pt x="2417" y="4425"/>
                    <a:pt x="5388" y="4425"/>
                  </a:cubicBezTo>
                  <a:cubicBezTo>
                    <a:pt x="5605" y="4425"/>
                    <a:pt x="5821" y="4445"/>
                    <a:pt x="6036" y="4488"/>
                  </a:cubicBezTo>
                  <a:cubicBezTo>
                    <a:pt x="7298" y="1684"/>
                    <a:pt x="9323" y="0"/>
                    <a:pt x="11535" y="0"/>
                  </a:cubicBezTo>
                  <a:cubicBezTo>
                    <a:pt x="14725" y="0"/>
                    <a:pt x="17413" y="3505"/>
                    <a:pt x="18126" y="8278"/>
                  </a:cubicBezTo>
                  <a:cubicBezTo>
                    <a:pt x="20098" y="8834"/>
                    <a:pt x="21600" y="11586"/>
                    <a:pt x="21600" y="14887"/>
                  </a:cubicBezTo>
                  <a:cubicBezTo>
                    <a:pt x="21600" y="18588"/>
                    <a:pt x="19711" y="21600"/>
                    <a:pt x="17389" y="21600"/>
                  </a:cubicBezTo>
                  <a:close/>
                  <a:moveTo>
                    <a:pt x="5388" y="8700"/>
                  </a:moveTo>
                  <a:cubicBezTo>
                    <a:pt x="3896" y="8700"/>
                    <a:pt x="2683" y="10633"/>
                    <a:pt x="2683" y="13012"/>
                  </a:cubicBezTo>
                  <a:cubicBezTo>
                    <a:pt x="2683" y="15390"/>
                    <a:pt x="3896" y="17324"/>
                    <a:pt x="5388" y="17324"/>
                  </a:cubicBezTo>
                  <a:lnTo>
                    <a:pt x="17389" y="17324"/>
                  </a:lnTo>
                  <a:cubicBezTo>
                    <a:pt x="18232" y="17324"/>
                    <a:pt x="18918" y="16231"/>
                    <a:pt x="18918" y="14887"/>
                  </a:cubicBezTo>
                  <a:cubicBezTo>
                    <a:pt x="18918" y="13543"/>
                    <a:pt x="18232" y="12450"/>
                    <a:pt x="17389" y="12450"/>
                  </a:cubicBezTo>
                  <a:cubicBezTo>
                    <a:pt x="17312" y="12450"/>
                    <a:pt x="17237" y="12464"/>
                    <a:pt x="17163" y="12482"/>
                  </a:cubicBezTo>
                  <a:lnTo>
                    <a:pt x="15696" y="12833"/>
                  </a:lnTo>
                  <a:lnTo>
                    <a:pt x="15624" y="10473"/>
                  </a:lnTo>
                  <a:cubicBezTo>
                    <a:pt x="15516" y="6998"/>
                    <a:pt x="13721" y="4276"/>
                    <a:pt x="11535" y="4276"/>
                  </a:cubicBezTo>
                  <a:cubicBezTo>
                    <a:pt x="9981" y="4276"/>
                    <a:pt x="8581" y="5652"/>
                    <a:pt x="7879" y="7868"/>
                  </a:cubicBezTo>
                  <a:lnTo>
                    <a:pt x="7355" y="9522"/>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34" name="Google Shape;106;p7"/>
            <p:cNvSpPr/>
            <p:nvPr/>
          </p:nvSpPr>
          <p:spPr>
            <a:xfrm>
              <a:off x="146386" y="-1"/>
              <a:ext cx="294363" cy="185299"/>
            </a:xfrm>
            <a:custGeom>
              <a:avLst/>
              <a:gdLst/>
              <a:ahLst/>
              <a:cxnLst>
                <a:cxn ang="0">
                  <a:pos x="wd2" y="hd2"/>
                </a:cxn>
                <a:cxn ang="5400000">
                  <a:pos x="wd2" y="hd2"/>
                </a:cxn>
                <a:cxn ang="10800000">
                  <a:pos x="wd2" y="hd2"/>
                </a:cxn>
                <a:cxn ang="16200000">
                  <a:pos x="wd2" y="hd2"/>
                </a:cxn>
              </a:cxnLst>
              <a:rect l="0" t="0" r="r" b="b"/>
              <a:pathLst>
                <a:path w="21600" h="21600" extrusionOk="0">
                  <a:moveTo>
                    <a:pt x="17388" y="21600"/>
                  </a:moveTo>
                  <a:lnTo>
                    <a:pt x="5388" y="21600"/>
                  </a:lnTo>
                  <a:cubicBezTo>
                    <a:pt x="2417" y="21600"/>
                    <a:pt x="0" y="17747"/>
                    <a:pt x="0" y="13012"/>
                  </a:cubicBezTo>
                  <a:cubicBezTo>
                    <a:pt x="0" y="8276"/>
                    <a:pt x="2417" y="4425"/>
                    <a:pt x="5388" y="4425"/>
                  </a:cubicBezTo>
                  <a:cubicBezTo>
                    <a:pt x="5604" y="4425"/>
                    <a:pt x="5820" y="4445"/>
                    <a:pt x="6036" y="4488"/>
                  </a:cubicBezTo>
                  <a:cubicBezTo>
                    <a:pt x="7297" y="1684"/>
                    <a:pt x="9323" y="0"/>
                    <a:pt x="11535" y="0"/>
                  </a:cubicBezTo>
                  <a:cubicBezTo>
                    <a:pt x="14724" y="0"/>
                    <a:pt x="17412" y="3505"/>
                    <a:pt x="18126" y="8278"/>
                  </a:cubicBezTo>
                  <a:cubicBezTo>
                    <a:pt x="20098" y="8834"/>
                    <a:pt x="21600" y="11586"/>
                    <a:pt x="21600" y="14887"/>
                  </a:cubicBezTo>
                  <a:cubicBezTo>
                    <a:pt x="21600" y="18588"/>
                    <a:pt x="19711" y="21600"/>
                    <a:pt x="17388" y="21600"/>
                  </a:cubicBezTo>
                  <a:close/>
                  <a:moveTo>
                    <a:pt x="5388" y="8700"/>
                  </a:moveTo>
                  <a:cubicBezTo>
                    <a:pt x="3895" y="8700"/>
                    <a:pt x="2682" y="10633"/>
                    <a:pt x="2682" y="13012"/>
                  </a:cubicBezTo>
                  <a:cubicBezTo>
                    <a:pt x="2682" y="15390"/>
                    <a:pt x="3895" y="17324"/>
                    <a:pt x="5388" y="17324"/>
                  </a:cubicBezTo>
                  <a:lnTo>
                    <a:pt x="17388" y="17324"/>
                  </a:lnTo>
                  <a:cubicBezTo>
                    <a:pt x="18231" y="17324"/>
                    <a:pt x="18917" y="16231"/>
                    <a:pt x="18917" y="14887"/>
                  </a:cubicBezTo>
                  <a:cubicBezTo>
                    <a:pt x="18917" y="13543"/>
                    <a:pt x="18231" y="12450"/>
                    <a:pt x="17388" y="12450"/>
                  </a:cubicBezTo>
                  <a:cubicBezTo>
                    <a:pt x="17311" y="12450"/>
                    <a:pt x="17236" y="12464"/>
                    <a:pt x="17163" y="12482"/>
                  </a:cubicBezTo>
                  <a:lnTo>
                    <a:pt x="15696" y="12833"/>
                  </a:lnTo>
                  <a:lnTo>
                    <a:pt x="15624" y="10473"/>
                  </a:lnTo>
                  <a:cubicBezTo>
                    <a:pt x="15516" y="6998"/>
                    <a:pt x="13720" y="4276"/>
                    <a:pt x="11535" y="4276"/>
                  </a:cubicBezTo>
                  <a:cubicBezTo>
                    <a:pt x="9981" y="4276"/>
                    <a:pt x="8580" y="5652"/>
                    <a:pt x="7879" y="7868"/>
                  </a:cubicBezTo>
                  <a:lnTo>
                    <a:pt x="7355" y="9522"/>
                  </a:lnTo>
                  <a:lnTo>
                    <a:pt x="6253"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MAIN_POINT">
    <p:spTree>
      <p:nvGrpSpPr>
        <p:cNvPr id="1" name=""/>
        <p:cNvGrpSpPr/>
        <p:nvPr/>
      </p:nvGrpSpPr>
      <p:grpSpPr>
        <a:xfrm>
          <a:off x="0" y="0"/>
          <a:ext cx="0" cy="0"/>
          <a:chOff x="0" y="0"/>
          <a:chExt cx="0" cy="0"/>
        </a:xfrm>
      </p:grpSpPr>
      <p:sp>
        <p:nvSpPr>
          <p:cNvPr id="143" name="Google Shape;108;p8"/>
          <p:cNvSpPr/>
          <p:nvPr/>
        </p:nvSpPr>
        <p:spPr>
          <a:xfrm>
            <a:off x="-85002" y="-133568"/>
            <a:ext cx="12410403" cy="7091603"/>
          </a:xfrm>
          <a:prstGeom prst="rect">
            <a:avLst/>
          </a:prstGeom>
          <a:solidFill>
            <a:srgbClr val="FF9D00">
              <a:alpha val="39110"/>
            </a:srgbClr>
          </a:solidFill>
          <a:ln w="12700">
            <a:miter lim="400000"/>
          </a:ln>
        </p:spPr>
        <p:txBody>
          <a:bodyPr lIns="0" tIns="0" rIns="0" bIns="0" anchor="ctr"/>
          <a:lstStyle/>
          <a:p>
            <a:pPr>
              <a:defRPr>
                <a:solidFill>
                  <a:srgbClr val="000000"/>
                </a:solidFill>
              </a:defRPr>
            </a:pPr>
            <a:endParaRPr/>
          </a:p>
        </p:txBody>
      </p:sp>
      <p:sp>
        <p:nvSpPr>
          <p:cNvPr id="144" name="Title Text"/>
          <p:cNvSpPr txBox="1">
            <a:spLocks noGrp="1"/>
          </p:cNvSpPr>
          <p:nvPr>
            <p:ph type="title"/>
          </p:nvPr>
        </p:nvSpPr>
        <p:spPr>
          <a:xfrm>
            <a:off x="7024299" y="3766301"/>
            <a:ext cx="4960003" cy="1930001"/>
          </a:xfrm>
          <a:prstGeom prst="rect">
            <a:avLst/>
          </a:prstGeom>
        </p:spPr>
        <p:txBody>
          <a:bodyPr anchor="ctr"/>
          <a:lstStyle/>
          <a:p>
            <a:r>
              <a:t>Title Text</a:t>
            </a:r>
          </a:p>
        </p:txBody>
      </p:sp>
      <p:grpSp>
        <p:nvGrpSpPr>
          <p:cNvPr id="158" name="Google Shape;110;p8"/>
          <p:cNvGrpSpPr/>
          <p:nvPr/>
        </p:nvGrpSpPr>
        <p:grpSpPr>
          <a:xfrm>
            <a:off x="349513" y="251218"/>
            <a:ext cx="11488856" cy="6277767"/>
            <a:chOff x="0" y="0"/>
            <a:chExt cx="8616641" cy="4708323"/>
          </a:xfrm>
        </p:grpSpPr>
        <p:grpSp>
          <p:nvGrpSpPr>
            <p:cNvPr id="156" name="Google Shape;111;p8"/>
            <p:cNvGrpSpPr/>
            <p:nvPr/>
          </p:nvGrpSpPr>
          <p:grpSpPr>
            <a:xfrm>
              <a:off x="0" y="0"/>
              <a:ext cx="8616642" cy="4708324"/>
              <a:chOff x="0" y="0"/>
              <a:chExt cx="8616641" cy="4708323"/>
            </a:xfrm>
          </p:grpSpPr>
          <p:sp>
            <p:nvSpPr>
              <p:cNvPr id="145" name="Google Shape;112;p8"/>
              <p:cNvSpPr/>
              <p:nvPr/>
            </p:nvSpPr>
            <p:spPr>
              <a:xfrm>
                <a:off x="6804405" y="44822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46" name="Google Shape;113;p8"/>
              <p:cNvSpPr/>
              <p:nvPr/>
            </p:nvSpPr>
            <p:spPr>
              <a:xfrm>
                <a:off x="1408944" y="0"/>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47" name="Google Shape;114;p8"/>
              <p:cNvSpPr/>
              <p:nvPr/>
            </p:nvSpPr>
            <p:spPr>
              <a:xfrm>
                <a:off x="5761962" y="8566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48" name="Google Shape;115;p8"/>
              <p:cNvSpPr/>
              <p:nvPr/>
            </p:nvSpPr>
            <p:spPr>
              <a:xfrm>
                <a:off x="84148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49" name="Google Shape;116;p8"/>
              <p:cNvSpPr/>
              <p:nvPr/>
            </p:nvSpPr>
            <p:spPr>
              <a:xfrm>
                <a:off x="0" y="1915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50" name="Google Shape;117;p8"/>
              <p:cNvSpPr/>
              <p:nvPr/>
            </p:nvSpPr>
            <p:spPr>
              <a:xfrm>
                <a:off x="26822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51" name="Google Shape;118;p8"/>
              <p:cNvSpPr/>
              <p:nvPr/>
            </p:nvSpPr>
            <p:spPr>
              <a:xfrm>
                <a:off x="3776419" y="38326"/>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52" name="Google Shape;119;p8"/>
              <p:cNvSpPr/>
              <p:nvPr/>
            </p:nvSpPr>
            <p:spPr>
              <a:xfrm>
                <a:off x="46305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53" name="Google Shape;120;p8"/>
              <p:cNvSpPr/>
              <p:nvPr/>
            </p:nvSpPr>
            <p:spPr>
              <a:xfrm>
                <a:off x="253393"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54" name="Google Shape;121;p8"/>
              <p:cNvSpPr/>
              <p:nvPr/>
            </p:nvSpPr>
            <p:spPr>
              <a:xfrm>
                <a:off x="8025875" y="21025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55" name="Google Shape;122;p8"/>
              <p:cNvSpPr/>
              <p:nvPr/>
            </p:nvSpPr>
            <p:spPr>
              <a:xfrm>
                <a:off x="215108" y="242334"/>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157" name="Google Shape;123;p8"/>
            <p:cNvSpPr/>
            <p:nvPr/>
          </p:nvSpPr>
          <p:spPr>
            <a:xfrm>
              <a:off x="81592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1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SECTION_TITLE_AND_DESCRIPTION">
    <p:spTree>
      <p:nvGrpSpPr>
        <p:cNvPr id="1" name=""/>
        <p:cNvGrpSpPr/>
        <p:nvPr/>
      </p:nvGrpSpPr>
      <p:grpSpPr>
        <a:xfrm>
          <a:off x="0" y="0"/>
          <a:ext cx="0" cy="0"/>
          <a:chOff x="0" y="0"/>
          <a:chExt cx="0" cy="0"/>
        </a:xfrm>
      </p:grpSpPr>
      <p:sp>
        <p:nvSpPr>
          <p:cNvPr id="166" name="Google Shape;125;p9"/>
          <p:cNvSpPr/>
          <p:nvPr/>
        </p:nvSpPr>
        <p:spPr>
          <a:xfrm flipH="1">
            <a:off x="9166779" y="4258089"/>
            <a:ext cx="3123008" cy="2643321"/>
          </a:xfrm>
          <a:custGeom>
            <a:avLst/>
            <a:gdLst/>
            <a:ahLst/>
            <a:cxnLst>
              <a:cxn ang="0">
                <a:pos x="wd2" y="hd2"/>
              </a:cxn>
              <a:cxn ang="5400000">
                <a:pos x="wd2" y="hd2"/>
              </a:cxn>
              <a:cxn ang="10800000">
                <a:pos x="wd2" y="hd2"/>
              </a:cxn>
              <a:cxn ang="16200000">
                <a:pos x="wd2" y="hd2"/>
              </a:cxn>
            </a:cxnLst>
            <a:rect l="0" t="0" r="r" b="b"/>
            <a:pathLst>
              <a:path w="20925" h="21370" extrusionOk="0">
                <a:moveTo>
                  <a:pt x="0" y="1"/>
                </a:moveTo>
                <a:cubicBezTo>
                  <a:pt x="0" y="1"/>
                  <a:pt x="5026" y="-230"/>
                  <a:pt x="4608" y="6416"/>
                </a:cubicBezTo>
                <a:cubicBezTo>
                  <a:pt x="4190" y="13062"/>
                  <a:pt x="10447" y="15511"/>
                  <a:pt x="13661" y="13878"/>
                </a:cubicBezTo>
                <a:cubicBezTo>
                  <a:pt x="16874" y="12245"/>
                  <a:pt x="21600" y="15189"/>
                  <a:pt x="20844" y="21370"/>
                </a:cubicBezTo>
                <a:lnTo>
                  <a:pt x="0" y="2137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167" name="Google Shape;126;p9"/>
          <p:cNvSpPr/>
          <p:nvPr/>
        </p:nvSpPr>
        <p:spPr>
          <a:xfrm flipH="1">
            <a:off x="-68997" y="-46147"/>
            <a:ext cx="2734761" cy="3231044"/>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5" y="16874"/>
                  <a:pt x="15189" y="21600"/>
                  <a:pt x="21370" y="20844"/>
                </a:cubicBez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grpSp>
        <p:nvGrpSpPr>
          <p:cNvPr id="181" name="Google Shape;127;p9"/>
          <p:cNvGrpSpPr/>
          <p:nvPr/>
        </p:nvGrpSpPr>
        <p:grpSpPr>
          <a:xfrm>
            <a:off x="247913" y="251218"/>
            <a:ext cx="11590456" cy="6347804"/>
            <a:chOff x="0" y="0"/>
            <a:chExt cx="8692841" cy="4760851"/>
          </a:xfrm>
        </p:grpSpPr>
        <p:grpSp>
          <p:nvGrpSpPr>
            <p:cNvPr id="179" name="Google Shape;128;p9"/>
            <p:cNvGrpSpPr/>
            <p:nvPr/>
          </p:nvGrpSpPr>
          <p:grpSpPr>
            <a:xfrm>
              <a:off x="0" y="-1"/>
              <a:ext cx="8692842" cy="4760853"/>
              <a:chOff x="0" y="0"/>
              <a:chExt cx="8692841" cy="4760851"/>
            </a:xfrm>
          </p:grpSpPr>
          <p:sp>
            <p:nvSpPr>
              <p:cNvPr id="168" name="Google Shape;129;p9"/>
              <p:cNvSpPr/>
              <p:nvPr/>
            </p:nvSpPr>
            <p:spPr>
              <a:xfrm>
                <a:off x="7109205" y="45584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69" name="Google Shape;130;p9"/>
              <p:cNvSpPr/>
              <p:nvPr/>
            </p:nvSpPr>
            <p:spPr>
              <a:xfrm>
                <a:off x="1332743" y="-1"/>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70" name="Google Shape;131;p9"/>
              <p:cNvSpPr/>
              <p:nvPr/>
            </p:nvSpPr>
            <p:spPr>
              <a:xfrm>
                <a:off x="5838162" y="85665"/>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71" name="Google Shape;132;p9"/>
              <p:cNvSpPr/>
              <p:nvPr/>
            </p:nvSpPr>
            <p:spPr>
              <a:xfrm>
                <a:off x="84910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72" name="Google Shape;133;p9"/>
              <p:cNvSpPr/>
              <p:nvPr/>
            </p:nvSpPr>
            <p:spPr>
              <a:xfrm>
                <a:off x="-1" y="1534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73" name="Google Shape;134;p9"/>
              <p:cNvSpPr/>
              <p:nvPr/>
            </p:nvSpPr>
            <p:spPr>
              <a:xfrm>
                <a:off x="27584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74" name="Google Shape;135;p9"/>
              <p:cNvSpPr/>
              <p:nvPr/>
            </p:nvSpPr>
            <p:spPr>
              <a:xfrm>
                <a:off x="3852619" y="38325"/>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75" name="Google Shape;136;p9"/>
              <p:cNvSpPr/>
              <p:nvPr/>
            </p:nvSpPr>
            <p:spPr>
              <a:xfrm>
                <a:off x="47067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76" name="Google Shape;137;p9"/>
              <p:cNvSpPr/>
              <p:nvPr/>
            </p:nvSpPr>
            <p:spPr>
              <a:xfrm>
                <a:off x="329592"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77" name="Google Shape;138;p9"/>
              <p:cNvSpPr/>
              <p:nvPr/>
            </p:nvSpPr>
            <p:spPr>
              <a:xfrm>
                <a:off x="8102075" y="210252"/>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78" name="Google Shape;139;p9"/>
              <p:cNvSpPr/>
              <p:nvPr/>
            </p:nvSpPr>
            <p:spPr>
              <a:xfrm>
                <a:off x="291307" y="24233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180" name="Google Shape;140;p9"/>
            <p:cNvSpPr/>
            <p:nvPr/>
          </p:nvSpPr>
          <p:spPr>
            <a:xfrm>
              <a:off x="82354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182" name="Title Text"/>
          <p:cNvSpPr txBox="1">
            <a:spLocks noGrp="1"/>
          </p:cNvSpPr>
          <p:nvPr>
            <p:ph type="title"/>
          </p:nvPr>
        </p:nvSpPr>
        <p:spPr>
          <a:xfrm>
            <a:off x="1614900" y="987552"/>
            <a:ext cx="4336800" cy="777201"/>
          </a:xfrm>
          <a:prstGeom prst="rect">
            <a:avLst/>
          </a:prstGeom>
        </p:spPr>
        <p:txBody>
          <a:bodyPr anchor="b"/>
          <a:lstStyle>
            <a:lvl1pPr algn="l"/>
          </a:lstStyle>
          <a:p>
            <a:r>
              <a:t>Title Text</a:t>
            </a:r>
          </a:p>
        </p:txBody>
      </p:sp>
      <p:sp>
        <p:nvSpPr>
          <p:cNvPr id="183" name="Body Level One…"/>
          <p:cNvSpPr txBox="1">
            <a:spLocks noGrp="1"/>
          </p:cNvSpPr>
          <p:nvPr>
            <p:ph type="body" sz="quarter" idx="1"/>
          </p:nvPr>
        </p:nvSpPr>
        <p:spPr>
          <a:xfrm>
            <a:off x="2071526" y="4908766"/>
            <a:ext cx="3292001" cy="777201"/>
          </a:xfrm>
          <a:prstGeom prst="rect">
            <a:avLst/>
          </a:prstGeom>
        </p:spPr>
        <p:txBody>
          <a:bodyPr>
            <a:normAutofit/>
          </a:bodyPr>
          <a:lstStyle>
            <a:lvl1pPr>
              <a:lnSpc>
                <a:spcPct val="100000"/>
              </a:lnSpc>
            </a:lvl1pPr>
            <a:lvl2pPr marL="1078061" indent="-282214">
              <a:lnSpc>
                <a:spcPct val="100000"/>
              </a:lnSpc>
            </a:lvl2pPr>
            <a:lvl3pPr marL="1687646" indent="-282214">
              <a:lnSpc>
                <a:spcPct val="100000"/>
              </a:lnSpc>
            </a:lvl3pPr>
            <a:lvl4pPr marL="2297231" indent="-282214">
              <a:lnSpc>
                <a:spcPct val="100000"/>
              </a:lnSpc>
            </a:lvl4pPr>
            <a:lvl5pPr marL="2906815" indent="-282214">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1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APTION_ONLY">
    <p:spTree>
      <p:nvGrpSpPr>
        <p:cNvPr id="1" name=""/>
        <p:cNvGrpSpPr/>
        <p:nvPr/>
      </p:nvGrpSpPr>
      <p:grpSpPr>
        <a:xfrm>
          <a:off x="0" y="0"/>
          <a:ext cx="0" cy="0"/>
          <a:chOff x="0" y="0"/>
          <a:chExt cx="0" cy="0"/>
        </a:xfrm>
      </p:grpSpPr>
      <p:sp>
        <p:nvSpPr>
          <p:cNvPr id="191" name="Body Level One…"/>
          <p:cNvSpPr txBox="1">
            <a:spLocks noGrp="1"/>
          </p:cNvSpPr>
          <p:nvPr>
            <p:ph type="body" sz="quarter" idx="1"/>
          </p:nvPr>
        </p:nvSpPr>
        <p:spPr>
          <a:xfrm>
            <a:off x="1614900" y="2120134"/>
            <a:ext cx="4192400" cy="1219201"/>
          </a:xfrm>
          <a:prstGeom prst="rect">
            <a:avLst/>
          </a:prstGeom>
        </p:spPr>
        <p:txBody>
          <a:bodyPr anchor="ctr">
            <a:normAutofit/>
          </a:bodyPr>
          <a:lstStyle>
            <a:lvl1pPr marL="304792" indent="0">
              <a:lnSpc>
                <a:spcPct val="100000"/>
              </a:lnSpc>
              <a:buClrTx/>
              <a:buSzTx/>
              <a:buFontTx/>
              <a:buNone/>
              <a:defRPr sz="2100"/>
            </a:lvl1pPr>
            <a:lvl2pPr marL="1279644" indent="-483797">
              <a:lnSpc>
                <a:spcPct val="100000"/>
              </a:lnSpc>
              <a:buClrTx/>
              <a:buSzPts val="1600"/>
              <a:buFontTx/>
              <a:defRPr sz="2100"/>
            </a:lvl2pPr>
            <a:lvl3pPr marL="1889229" indent="-483797">
              <a:lnSpc>
                <a:spcPct val="100000"/>
              </a:lnSpc>
              <a:buClrTx/>
              <a:buSzPts val="1600"/>
              <a:buFontTx/>
              <a:defRPr sz="2100"/>
            </a:lvl3pPr>
            <a:lvl4pPr marL="2498814" indent="-483797">
              <a:lnSpc>
                <a:spcPct val="100000"/>
              </a:lnSpc>
              <a:buClrTx/>
              <a:buSzPts val="1600"/>
              <a:buFontTx/>
              <a:defRPr sz="2100"/>
            </a:lvl4pPr>
            <a:lvl5pPr marL="3108398" indent="-483797">
              <a:lnSpc>
                <a:spcPct val="100000"/>
              </a:lnSpc>
              <a:buClrTx/>
              <a:buSzPts val="1600"/>
              <a:buFontTx/>
              <a:defRPr sz="2100"/>
            </a:lvl5pPr>
          </a:lstStyle>
          <a:p>
            <a:r>
              <a:t>Body Level One</a:t>
            </a:r>
          </a:p>
          <a:p>
            <a:pPr lvl="1"/>
            <a:r>
              <a:t>Body Level Two</a:t>
            </a:r>
          </a:p>
          <a:p>
            <a:pPr lvl="2"/>
            <a:r>
              <a:t>Body Level Three</a:t>
            </a:r>
          </a:p>
          <a:p>
            <a:pPr lvl="3"/>
            <a:r>
              <a:t>Body Level Four</a:t>
            </a:r>
          </a:p>
          <a:p>
            <a:pPr lvl="4"/>
            <a:r>
              <a:t>Body Level Five</a:t>
            </a:r>
          </a:p>
        </p:txBody>
      </p:sp>
      <p:sp>
        <p:nvSpPr>
          <p:cNvPr id="192" name="Google Shape;149;p10"/>
          <p:cNvSpPr/>
          <p:nvPr/>
        </p:nvSpPr>
        <p:spPr>
          <a:xfrm>
            <a:off x="5685964" y="-1"/>
            <a:ext cx="6524651" cy="6880860"/>
          </a:xfrm>
          <a:custGeom>
            <a:avLst/>
            <a:gdLst/>
            <a:ahLst/>
            <a:cxnLst>
              <a:cxn ang="0">
                <a:pos x="wd2" y="hd2"/>
              </a:cxn>
              <a:cxn ang="5400000">
                <a:pos x="wd2" y="hd2"/>
              </a:cxn>
              <a:cxn ang="10800000">
                <a:pos x="wd2" y="hd2"/>
              </a:cxn>
              <a:cxn ang="16200000">
                <a:pos x="wd2" y="hd2"/>
              </a:cxn>
            </a:cxnLst>
            <a:rect l="0" t="0" r="r" b="b"/>
            <a:pathLst>
              <a:path w="21370" h="21600" extrusionOk="0">
                <a:moveTo>
                  <a:pt x="14587" y="0"/>
                </a:moveTo>
                <a:cubicBezTo>
                  <a:pt x="13372" y="1710"/>
                  <a:pt x="13085" y="3937"/>
                  <a:pt x="13878" y="5749"/>
                </a:cubicBezTo>
                <a:cubicBezTo>
                  <a:pt x="15511" y="9478"/>
                  <a:pt x="13062" y="16739"/>
                  <a:pt x="6416" y="16254"/>
                </a:cubicBezTo>
                <a:cubicBezTo>
                  <a:pt x="-230" y="15769"/>
                  <a:pt x="1" y="21600"/>
                  <a:pt x="1" y="21600"/>
                </a:cubicBezTo>
                <a:lnTo>
                  <a:pt x="21370" y="21600"/>
                </a:ln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193" name="Google Shape;150;p10"/>
          <p:cNvSpPr/>
          <p:nvPr/>
        </p:nvSpPr>
        <p:spPr>
          <a:xfrm>
            <a:off x="7162716" y="2274149"/>
            <a:ext cx="2077997" cy="2084923"/>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grpSp>
        <p:nvGrpSpPr>
          <p:cNvPr id="207" name="Google Shape;151;p10"/>
          <p:cNvGrpSpPr/>
          <p:nvPr/>
        </p:nvGrpSpPr>
        <p:grpSpPr>
          <a:xfrm>
            <a:off x="349513" y="251218"/>
            <a:ext cx="11488856" cy="6277767"/>
            <a:chOff x="0" y="0"/>
            <a:chExt cx="8616641" cy="4708323"/>
          </a:xfrm>
        </p:grpSpPr>
        <p:grpSp>
          <p:nvGrpSpPr>
            <p:cNvPr id="205" name="Google Shape;152;p10"/>
            <p:cNvGrpSpPr/>
            <p:nvPr/>
          </p:nvGrpSpPr>
          <p:grpSpPr>
            <a:xfrm>
              <a:off x="0" y="0"/>
              <a:ext cx="8616642" cy="4708324"/>
              <a:chOff x="0" y="0"/>
              <a:chExt cx="8616641" cy="4708323"/>
            </a:xfrm>
          </p:grpSpPr>
          <p:sp>
            <p:nvSpPr>
              <p:cNvPr id="194" name="Google Shape;153;p10"/>
              <p:cNvSpPr/>
              <p:nvPr/>
            </p:nvSpPr>
            <p:spPr>
              <a:xfrm>
                <a:off x="6804405" y="448221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95" name="Google Shape;154;p10"/>
              <p:cNvSpPr/>
              <p:nvPr/>
            </p:nvSpPr>
            <p:spPr>
              <a:xfrm>
                <a:off x="1408944" y="0"/>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5"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2"/>
                    </a:lnTo>
                    <a:cubicBezTo>
                      <a:pt x="14107" y="20120"/>
                      <a:pt x="12625" y="21600"/>
                      <a:pt x="10800" y="21600"/>
                    </a:cubicBezTo>
                    <a:cubicBezTo>
                      <a:pt x="8974" y="21600"/>
                      <a:pt x="7493" y="20120"/>
                      <a:pt x="7493" y="18292"/>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96" name="Google Shape;155;p10"/>
              <p:cNvSpPr/>
              <p:nvPr/>
            </p:nvSpPr>
            <p:spPr>
              <a:xfrm>
                <a:off x="5761962" y="85666"/>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97" name="Google Shape;156;p10"/>
              <p:cNvSpPr/>
              <p:nvPr/>
            </p:nvSpPr>
            <p:spPr>
              <a:xfrm>
                <a:off x="8414862" y="1754785"/>
                <a:ext cx="201780" cy="202436"/>
              </a:xfrm>
              <a:custGeom>
                <a:avLst/>
                <a:gdLst/>
                <a:ahLst/>
                <a:cxnLst>
                  <a:cxn ang="0">
                    <a:pos x="wd2" y="hd2"/>
                  </a:cxn>
                  <a:cxn ang="5400000">
                    <a:pos x="wd2" y="hd2"/>
                  </a:cxn>
                  <a:cxn ang="10800000">
                    <a:pos x="wd2" y="hd2"/>
                  </a:cxn>
                  <a:cxn ang="16200000">
                    <a:pos x="wd2" y="hd2"/>
                  </a:cxn>
                </a:cxnLst>
                <a:rect l="0" t="0" r="r" b="b"/>
                <a:pathLst>
                  <a:path w="21600" h="21600" extrusionOk="0">
                    <a:moveTo>
                      <a:pt x="3308"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8" y="14108"/>
                    </a:lnTo>
                    <a:cubicBezTo>
                      <a:pt x="1482" y="14108"/>
                      <a:pt x="0" y="12627"/>
                      <a:pt x="0" y="10800"/>
                    </a:cubicBezTo>
                    <a:cubicBezTo>
                      <a:pt x="0" y="8973"/>
                      <a:pt x="1482" y="7493"/>
                      <a:pt x="3308"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98" name="Google Shape;157;p10"/>
              <p:cNvSpPr/>
              <p:nvPr/>
            </p:nvSpPr>
            <p:spPr>
              <a:xfrm>
                <a:off x="0" y="191533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1"/>
                    </a:cubicBezTo>
                    <a:cubicBezTo>
                      <a:pt x="21600" y="12627"/>
                      <a:pt x="20119" y="14109"/>
                      <a:pt x="18293" y="14109"/>
                    </a:cubicBezTo>
                    <a:lnTo>
                      <a:pt x="14107" y="14109"/>
                    </a:lnTo>
                    <a:lnTo>
                      <a:pt x="14107" y="18293"/>
                    </a:lnTo>
                    <a:cubicBezTo>
                      <a:pt x="14107" y="20120"/>
                      <a:pt x="12626" y="21600"/>
                      <a:pt x="10800" y="21600"/>
                    </a:cubicBezTo>
                    <a:cubicBezTo>
                      <a:pt x="8974" y="21600"/>
                      <a:pt x="7493" y="20120"/>
                      <a:pt x="7493" y="18293"/>
                    </a:cubicBezTo>
                    <a:lnTo>
                      <a:pt x="7493" y="14109"/>
                    </a:lnTo>
                    <a:lnTo>
                      <a:pt x="3307" y="14109"/>
                    </a:lnTo>
                    <a:cubicBezTo>
                      <a:pt x="1481" y="14109"/>
                      <a:pt x="0" y="12627"/>
                      <a:pt x="0" y="10801"/>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199" name="Google Shape;158;p10"/>
              <p:cNvSpPr/>
              <p:nvPr/>
            </p:nvSpPr>
            <p:spPr>
              <a:xfrm>
                <a:off x="2682230" y="4505888"/>
                <a:ext cx="201772" cy="202436"/>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6"/>
                    </a:lnTo>
                    <a:cubicBezTo>
                      <a:pt x="7493" y="1480"/>
                      <a:pt x="8974" y="0"/>
                      <a:pt x="10800" y="0"/>
                    </a:cubicBezTo>
                    <a:cubicBezTo>
                      <a:pt x="12626" y="0"/>
                      <a:pt x="14107" y="1480"/>
                      <a:pt x="14107" y="3306"/>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19"/>
                      <a:pt x="12626" y="21600"/>
                      <a:pt x="10800" y="21600"/>
                    </a:cubicBezTo>
                    <a:cubicBezTo>
                      <a:pt x="8974" y="21600"/>
                      <a:pt x="7493" y="20119"/>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00" name="Google Shape;159;p10"/>
              <p:cNvSpPr/>
              <p:nvPr/>
            </p:nvSpPr>
            <p:spPr>
              <a:xfrm>
                <a:off x="3776419" y="38326"/>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7389" y="21600"/>
                    </a:moveTo>
                    <a:lnTo>
                      <a:pt x="5388" y="21600"/>
                    </a:lnTo>
                    <a:cubicBezTo>
                      <a:pt x="2417" y="21600"/>
                      <a:pt x="0" y="17748"/>
                      <a:pt x="0" y="13012"/>
                    </a:cubicBezTo>
                    <a:cubicBezTo>
                      <a:pt x="0" y="8277"/>
                      <a:pt x="2417" y="4424"/>
                      <a:pt x="5388" y="4424"/>
                    </a:cubicBezTo>
                    <a:cubicBezTo>
                      <a:pt x="5605" y="4424"/>
                      <a:pt x="5821" y="4446"/>
                      <a:pt x="6036" y="4488"/>
                    </a:cubicBezTo>
                    <a:cubicBezTo>
                      <a:pt x="7298" y="1685"/>
                      <a:pt x="9323" y="0"/>
                      <a:pt x="11536" y="0"/>
                    </a:cubicBezTo>
                    <a:cubicBezTo>
                      <a:pt x="14725" y="0"/>
                      <a:pt x="17413" y="3505"/>
                      <a:pt x="18126" y="8278"/>
                    </a:cubicBezTo>
                    <a:cubicBezTo>
                      <a:pt x="20098" y="8835"/>
                      <a:pt x="21600" y="11586"/>
                      <a:pt x="21600" y="14887"/>
                    </a:cubicBezTo>
                    <a:cubicBezTo>
                      <a:pt x="21600" y="18589"/>
                      <a:pt x="19711" y="21600"/>
                      <a:pt x="17389" y="21600"/>
                    </a:cubicBezTo>
                    <a:close/>
                    <a:moveTo>
                      <a:pt x="5388" y="8700"/>
                    </a:moveTo>
                    <a:cubicBezTo>
                      <a:pt x="3896" y="8700"/>
                      <a:pt x="2683" y="10635"/>
                      <a:pt x="2683" y="13012"/>
                    </a:cubicBezTo>
                    <a:cubicBezTo>
                      <a:pt x="2683" y="15390"/>
                      <a:pt x="3896" y="17324"/>
                      <a:pt x="5388" y="17324"/>
                    </a:cubicBezTo>
                    <a:lnTo>
                      <a:pt x="17389" y="17324"/>
                    </a:lnTo>
                    <a:cubicBezTo>
                      <a:pt x="18231" y="17324"/>
                      <a:pt x="18917" y="16232"/>
                      <a:pt x="18917" y="14887"/>
                    </a:cubicBezTo>
                    <a:cubicBezTo>
                      <a:pt x="18917" y="13543"/>
                      <a:pt x="18231" y="12451"/>
                      <a:pt x="17389" y="12451"/>
                    </a:cubicBezTo>
                    <a:cubicBezTo>
                      <a:pt x="17312" y="12451"/>
                      <a:pt x="17237" y="12464"/>
                      <a:pt x="17163" y="12482"/>
                    </a:cubicBezTo>
                    <a:lnTo>
                      <a:pt x="15696" y="12834"/>
                    </a:lnTo>
                    <a:lnTo>
                      <a:pt x="15624" y="10473"/>
                    </a:lnTo>
                    <a:cubicBezTo>
                      <a:pt x="15517" y="6998"/>
                      <a:pt x="13721" y="4276"/>
                      <a:pt x="11536" y="4276"/>
                    </a:cubicBezTo>
                    <a:cubicBezTo>
                      <a:pt x="9981" y="4276"/>
                      <a:pt x="8580" y="5651"/>
                      <a:pt x="7879" y="7868"/>
                    </a:cubicBezTo>
                    <a:lnTo>
                      <a:pt x="7355" y="9523"/>
                    </a:lnTo>
                    <a:lnTo>
                      <a:pt x="6254" y="8931"/>
                    </a:lnTo>
                    <a:cubicBezTo>
                      <a:pt x="5968" y="8777"/>
                      <a:pt x="5677" y="8700"/>
                      <a:pt x="5388" y="870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01" name="Google Shape;160;p10"/>
              <p:cNvSpPr/>
              <p:nvPr/>
            </p:nvSpPr>
            <p:spPr>
              <a:xfrm>
                <a:off x="4630557" y="4410189"/>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02" name="Google Shape;161;p10"/>
              <p:cNvSpPr/>
              <p:nvPr/>
            </p:nvSpPr>
            <p:spPr>
              <a:xfrm>
                <a:off x="253393" y="4338702"/>
                <a:ext cx="465416" cy="281853"/>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03" name="Google Shape;162;p10"/>
              <p:cNvSpPr/>
              <p:nvPr/>
            </p:nvSpPr>
            <p:spPr>
              <a:xfrm>
                <a:off x="8025875" y="21025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204" name="Google Shape;163;p10"/>
              <p:cNvSpPr/>
              <p:nvPr/>
            </p:nvSpPr>
            <p:spPr>
              <a:xfrm>
                <a:off x="215108" y="242334"/>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206" name="Google Shape;164;p10"/>
            <p:cNvSpPr/>
            <p:nvPr/>
          </p:nvSpPr>
          <p:spPr>
            <a:xfrm>
              <a:off x="8159225" y="4338703"/>
              <a:ext cx="255651" cy="160928"/>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208" name="Title Text"/>
          <p:cNvSpPr txBox="1">
            <a:spLocks noGrp="1"/>
          </p:cNvSpPr>
          <p:nvPr>
            <p:ph type="title"/>
          </p:nvPr>
        </p:nvSpPr>
        <p:spPr>
          <a:xfrm>
            <a:off x="1614896" y="3879868"/>
            <a:ext cx="4303603" cy="1009601"/>
          </a:xfrm>
          <a:prstGeom prst="rect">
            <a:avLst/>
          </a:prstGeom>
        </p:spPr>
        <p:txBody>
          <a:bodyPr/>
          <a:lstStyle>
            <a:lvl1pPr algn="l">
              <a:defRPr sz="2000"/>
            </a:lvl1pPr>
          </a:lstStyle>
          <a:p>
            <a:r>
              <a:t>Title Text</a:t>
            </a:r>
          </a:p>
        </p:txBody>
      </p:sp>
      <p:sp>
        <p:nvSpPr>
          <p:cNvPr id="209" name="Slide Number"/>
          <p:cNvSpPr txBox="1">
            <a:spLocks noGrp="1"/>
          </p:cNvSpPr>
          <p:nvPr>
            <p:ph type="sldNum" sz="quarter" idx="2"/>
          </p:nvPr>
        </p:nvSpPr>
        <p:spPr>
          <a:xfrm>
            <a:off x="11296611" y="6241512"/>
            <a:ext cx="484396" cy="477021"/>
          </a:xfrm>
          <a:prstGeom prst="rect">
            <a:avLst/>
          </a:prstGeom>
        </p:spPr>
        <p:txBody>
          <a:bodyPr lIns="91424" tIns="91424" rIns="91424" bIns="91424"/>
          <a:lstStyle>
            <a:lvl1pPr algn="l">
              <a:defRPr sz="19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7BB8"/>
        </a:solidFill>
        <a:effectLst/>
      </p:bgPr>
    </p:bg>
    <p:spTree>
      <p:nvGrpSpPr>
        <p:cNvPr id="1" name=""/>
        <p:cNvGrpSpPr/>
        <p:nvPr/>
      </p:nvGrpSpPr>
      <p:grpSpPr>
        <a:xfrm>
          <a:off x="0" y="0"/>
          <a:ext cx="0" cy="0"/>
          <a:chOff x="0" y="0"/>
          <a:chExt cx="0" cy="0"/>
        </a:xfrm>
      </p:grpSpPr>
      <p:sp>
        <p:nvSpPr>
          <p:cNvPr id="2" name="Google Shape;77;p6"/>
          <p:cNvSpPr/>
          <p:nvPr/>
        </p:nvSpPr>
        <p:spPr>
          <a:xfrm>
            <a:off x="-68998" y="4258089"/>
            <a:ext cx="3123009" cy="2643321"/>
          </a:xfrm>
          <a:custGeom>
            <a:avLst/>
            <a:gdLst/>
            <a:ahLst/>
            <a:cxnLst>
              <a:cxn ang="0">
                <a:pos x="wd2" y="hd2"/>
              </a:cxn>
              <a:cxn ang="5400000">
                <a:pos x="wd2" y="hd2"/>
              </a:cxn>
              <a:cxn ang="10800000">
                <a:pos x="wd2" y="hd2"/>
              </a:cxn>
              <a:cxn ang="16200000">
                <a:pos x="wd2" y="hd2"/>
              </a:cxn>
            </a:cxnLst>
            <a:rect l="0" t="0" r="r" b="b"/>
            <a:pathLst>
              <a:path w="20925" h="21370" extrusionOk="0">
                <a:moveTo>
                  <a:pt x="0" y="1"/>
                </a:moveTo>
                <a:cubicBezTo>
                  <a:pt x="0" y="1"/>
                  <a:pt x="5026" y="-230"/>
                  <a:pt x="4608" y="6416"/>
                </a:cubicBezTo>
                <a:cubicBezTo>
                  <a:pt x="4190" y="13062"/>
                  <a:pt x="10447" y="15511"/>
                  <a:pt x="13661" y="13878"/>
                </a:cubicBezTo>
                <a:cubicBezTo>
                  <a:pt x="16874" y="12245"/>
                  <a:pt x="21600" y="15189"/>
                  <a:pt x="20844" y="21370"/>
                </a:cubicBezTo>
                <a:lnTo>
                  <a:pt x="0" y="2137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sp>
        <p:nvSpPr>
          <p:cNvPr id="3" name="Google Shape;78;p6"/>
          <p:cNvSpPr/>
          <p:nvPr/>
        </p:nvSpPr>
        <p:spPr>
          <a:xfrm>
            <a:off x="9555025" y="-46147"/>
            <a:ext cx="2734763" cy="3231044"/>
          </a:xfrm>
          <a:custGeom>
            <a:avLst/>
            <a:gdLst/>
            <a:ahLst/>
            <a:cxnLst>
              <a:cxn ang="0">
                <a:pos x="wd2" y="hd2"/>
              </a:cxn>
              <a:cxn ang="5400000">
                <a:pos x="wd2" y="hd2"/>
              </a:cxn>
              <a:cxn ang="10800000">
                <a:pos x="wd2" y="hd2"/>
              </a:cxn>
              <a:cxn ang="16200000">
                <a:pos x="wd2" y="hd2"/>
              </a:cxn>
            </a:cxnLst>
            <a:rect l="0" t="0" r="r" b="b"/>
            <a:pathLst>
              <a:path w="21370" h="20925" extrusionOk="0">
                <a:moveTo>
                  <a:pt x="1" y="0"/>
                </a:moveTo>
                <a:cubicBezTo>
                  <a:pt x="1" y="0"/>
                  <a:pt x="-230" y="5026"/>
                  <a:pt x="6416" y="4608"/>
                </a:cubicBezTo>
                <a:cubicBezTo>
                  <a:pt x="13062" y="4190"/>
                  <a:pt x="15511" y="10447"/>
                  <a:pt x="13878" y="13661"/>
                </a:cubicBezTo>
                <a:cubicBezTo>
                  <a:pt x="12245" y="16874"/>
                  <a:pt x="15189" y="21600"/>
                  <a:pt x="21370" y="20844"/>
                </a:cubicBezTo>
                <a:lnTo>
                  <a:pt x="21370" y="0"/>
                </a:lnTo>
                <a:close/>
              </a:path>
            </a:pathLst>
          </a:custGeom>
          <a:solidFill>
            <a:srgbClr val="FF9D00"/>
          </a:solidFill>
          <a:ln w="12700">
            <a:miter lim="400000"/>
          </a:ln>
        </p:spPr>
        <p:txBody>
          <a:bodyPr lIns="0" tIns="0" rIns="0" bIns="0" anchor="ctr"/>
          <a:lstStyle/>
          <a:p>
            <a:pPr algn="ctr">
              <a:defRPr>
                <a:solidFill>
                  <a:srgbClr val="000000"/>
                </a:solidFill>
              </a:defRPr>
            </a:pPr>
            <a:endParaRPr/>
          </a:p>
        </p:txBody>
      </p:sp>
      <p:grpSp>
        <p:nvGrpSpPr>
          <p:cNvPr id="10" name="Google Shape;79;p6"/>
          <p:cNvGrpSpPr/>
          <p:nvPr/>
        </p:nvGrpSpPr>
        <p:grpSpPr>
          <a:xfrm>
            <a:off x="490732" y="491255"/>
            <a:ext cx="11090373" cy="5944693"/>
            <a:chOff x="0" y="0"/>
            <a:chExt cx="8317779" cy="4458519"/>
          </a:xfrm>
        </p:grpSpPr>
        <p:sp>
          <p:nvSpPr>
            <p:cNvPr id="4" name="Google Shape;80;p6"/>
            <p:cNvSpPr/>
            <p:nvPr/>
          </p:nvSpPr>
          <p:spPr>
            <a:xfrm>
              <a:off x="8058734" y="2119928"/>
              <a:ext cx="204462" cy="204454"/>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1" y="14108"/>
                    <a:pt x="0" y="12627"/>
                    <a:pt x="0" y="10800"/>
                  </a:cubicBezTo>
                  <a:cubicBezTo>
                    <a:pt x="0" y="8973"/>
                    <a:pt x="1481"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5" name="Google Shape;81;p6"/>
            <p:cNvSpPr/>
            <p:nvPr/>
          </p:nvSpPr>
          <p:spPr>
            <a:xfrm>
              <a:off x="0" y="2109031"/>
              <a:ext cx="204462" cy="204454"/>
            </a:xfrm>
            <a:custGeom>
              <a:avLst/>
              <a:gdLst/>
              <a:ahLst/>
              <a:cxnLst>
                <a:cxn ang="0">
                  <a:pos x="wd2" y="hd2"/>
                </a:cxn>
                <a:cxn ang="5400000">
                  <a:pos x="wd2" y="hd2"/>
                </a:cxn>
                <a:cxn ang="10800000">
                  <a:pos x="wd2" y="hd2"/>
                </a:cxn>
                <a:cxn ang="16200000">
                  <a:pos x="wd2" y="hd2"/>
                </a:cxn>
              </a:cxnLst>
              <a:rect l="0" t="0" r="r" b="b"/>
              <a:pathLst>
                <a:path w="21600" h="21600" extrusionOk="0">
                  <a:moveTo>
                    <a:pt x="3307" y="7493"/>
                  </a:moveTo>
                  <a:lnTo>
                    <a:pt x="7493" y="7493"/>
                  </a:lnTo>
                  <a:lnTo>
                    <a:pt x="7493" y="3307"/>
                  </a:lnTo>
                  <a:cubicBezTo>
                    <a:pt x="7493" y="1480"/>
                    <a:pt x="8974" y="0"/>
                    <a:pt x="10800" y="0"/>
                  </a:cubicBezTo>
                  <a:cubicBezTo>
                    <a:pt x="12626" y="0"/>
                    <a:pt x="14107" y="1480"/>
                    <a:pt x="14107" y="3307"/>
                  </a:cubicBezTo>
                  <a:lnTo>
                    <a:pt x="14107" y="7493"/>
                  </a:lnTo>
                  <a:lnTo>
                    <a:pt x="18293" y="7493"/>
                  </a:lnTo>
                  <a:cubicBezTo>
                    <a:pt x="20119" y="7493"/>
                    <a:pt x="21600" y="8973"/>
                    <a:pt x="21600" y="10800"/>
                  </a:cubicBezTo>
                  <a:cubicBezTo>
                    <a:pt x="21600" y="12627"/>
                    <a:pt x="20119" y="14108"/>
                    <a:pt x="18293" y="14108"/>
                  </a:cubicBezTo>
                  <a:lnTo>
                    <a:pt x="14107" y="14108"/>
                  </a:lnTo>
                  <a:lnTo>
                    <a:pt x="14107" y="18293"/>
                  </a:lnTo>
                  <a:cubicBezTo>
                    <a:pt x="14107" y="20120"/>
                    <a:pt x="12626" y="21600"/>
                    <a:pt x="10800" y="21600"/>
                  </a:cubicBezTo>
                  <a:cubicBezTo>
                    <a:pt x="8974" y="21600"/>
                    <a:pt x="7493" y="20120"/>
                    <a:pt x="7493" y="18293"/>
                  </a:cubicBezTo>
                  <a:lnTo>
                    <a:pt x="7493" y="14108"/>
                  </a:lnTo>
                  <a:lnTo>
                    <a:pt x="3307" y="14108"/>
                  </a:lnTo>
                  <a:cubicBezTo>
                    <a:pt x="1482" y="14108"/>
                    <a:pt x="0" y="12627"/>
                    <a:pt x="0" y="10800"/>
                  </a:cubicBezTo>
                  <a:cubicBezTo>
                    <a:pt x="0" y="8973"/>
                    <a:pt x="1482" y="7493"/>
                    <a:pt x="3307" y="7493"/>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6" name="Google Shape;82;p6"/>
            <p:cNvSpPr/>
            <p:nvPr/>
          </p:nvSpPr>
          <p:spPr>
            <a:xfrm>
              <a:off x="102275" y="4173858"/>
              <a:ext cx="471621" cy="284662"/>
            </a:xfrm>
            <a:custGeom>
              <a:avLst/>
              <a:gdLst/>
              <a:ahLst/>
              <a:cxnLst>
                <a:cxn ang="0">
                  <a:pos x="wd2" y="hd2"/>
                </a:cxn>
                <a:cxn ang="5400000">
                  <a:pos x="wd2" y="hd2"/>
                </a:cxn>
                <a:cxn ang="10800000">
                  <a:pos x="wd2" y="hd2"/>
                </a:cxn>
                <a:cxn ang="16200000">
                  <a:pos x="wd2" y="hd2"/>
                </a:cxn>
              </a:cxnLst>
              <a:rect l="0" t="0" r="r" b="b"/>
              <a:pathLst>
                <a:path w="21600" h="21600" extrusionOk="0">
                  <a:moveTo>
                    <a:pt x="16558" y="21600"/>
                  </a:moveTo>
                  <a:lnTo>
                    <a:pt x="3791" y="21600"/>
                  </a:lnTo>
                  <a:cubicBezTo>
                    <a:pt x="1700" y="21600"/>
                    <a:pt x="0" y="18783"/>
                    <a:pt x="0" y="15320"/>
                  </a:cubicBezTo>
                  <a:cubicBezTo>
                    <a:pt x="0" y="11972"/>
                    <a:pt x="1589" y="9228"/>
                    <a:pt x="3584" y="9049"/>
                  </a:cubicBezTo>
                  <a:cubicBezTo>
                    <a:pt x="4089" y="3887"/>
                    <a:pt x="6786" y="0"/>
                    <a:pt x="10017" y="0"/>
                  </a:cubicBezTo>
                  <a:cubicBezTo>
                    <a:pt x="12289" y="0"/>
                    <a:pt x="14355" y="1918"/>
                    <a:pt x="15542" y="5067"/>
                  </a:cubicBezTo>
                  <a:cubicBezTo>
                    <a:pt x="15878" y="4952"/>
                    <a:pt x="16217" y="4893"/>
                    <a:pt x="16558" y="4893"/>
                  </a:cubicBezTo>
                  <a:cubicBezTo>
                    <a:pt x="19338" y="4893"/>
                    <a:pt x="21600" y="8641"/>
                    <a:pt x="21600" y="13247"/>
                  </a:cubicBezTo>
                  <a:cubicBezTo>
                    <a:pt x="21600" y="17853"/>
                    <a:pt x="19338" y="21600"/>
                    <a:pt x="16558" y="21600"/>
                  </a:cubicBezTo>
                  <a:close/>
                  <a:moveTo>
                    <a:pt x="3791" y="11481"/>
                  </a:moveTo>
                  <a:cubicBezTo>
                    <a:pt x="2513" y="11481"/>
                    <a:pt x="1474" y="13203"/>
                    <a:pt x="1474" y="15320"/>
                  </a:cubicBezTo>
                  <a:cubicBezTo>
                    <a:pt x="1474" y="17437"/>
                    <a:pt x="2513" y="19159"/>
                    <a:pt x="3791" y="19159"/>
                  </a:cubicBezTo>
                  <a:lnTo>
                    <a:pt x="16558" y="19159"/>
                  </a:lnTo>
                  <a:cubicBezTo>
                    <a:pt x="18526" y="19159"/>
                    <a:pt x="20126" y="16506"/>
                    <a:pt x="20126" y="13247"/>
                  </a:cubicBezTo>
                  <a:cubicBezTo>
                    <a:pt x="20126" y="9987"/>
                    <a:pt x="18526" y="7334"/>
                    <a:pt x="16558" y="7334"/>
                  </a:cubicBezTo>
                  <a:cubicBezTo>
                    <a:pt x="16174" y="7334"/>
                    <a:pt x="15791" y="7440"/>
                    <a:pt x="15417" y="7649"/>
                  </a:cubicBezTo>
                  <a:lnTo>
                    <a:pt x="14812" y="7988"/>
                  </a:lnTo>
                  <a:lnTo>
                    <a:pt x="14524" y="7043"/>
                  </a:lnTo>
                  <a:cubicBezTo>
                    <a:pt x="13660" y="4205"/>
                    <a:pt x="11933" y="2441"/>
                    <a:pt x="10017" y="2441"/>
                  </a:cubicBezTo>
                  <a:cubicBezTo>
                    <a:pt x="7324" y="2441"/>
                    <a:pt x="5111" y="5929"/>
                    <a:pt x="4979" y="10382"/>
                  </a:cubicBezTo>
                  <a:lnTo>
                    <a:pt x="4939" y="11727"/>
                  </a:lnTo>
                  <a:lnTo>
                    <a:pt x="4135" y="11530"/>
                  </a:lnTo>
                  <a:cubicBezTo>
                    <a:pt x="4001" y="11497"/>
                    <a:pt x="3892" y="11481"/>
                    <a:pt x="3791" y="11481"/>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7" name="Google Shape;83;p6"/>
            <p:cNvSpPr/>
            <p:nvPr/>
          </p:nvSpPr>
          <p:spPr>
            <a:xfrm>
              <a:off x="7973470" y="-1"/>
              <a:ext cx="259060" cy="162532"/>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8" name="Google Shape;84;p6"/>
            <p:cNvSpPr/>
            <p:nvPr/>
          </p:nvSpPr>
          <p:spPr>
            <a:xfrm>
              <a:off x="63504" y="32433"/>
              <a:ext cx="259060" cy="162532"/>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sp>
          <p:nvSpPr>
            <p:cNvPr id="9" name="Google Shape;85;p6"/>
            <p:cNvSpPr/>
            <p:nvPr/>
          </p:nvSpPr>
          <p:spPr>
            <a:xfrm>
              <a:off x="8058720" y="4234974"/>
              <a:ext cx="259060" cy="162533"/>
            </a:xfrm>
            <a:custGeom>
              <a:avLst/>
              <a:gdLst/>
              <a:ahLst/>
              <a:cxnLst>
                <a:cxn ang="0">
                  <a:pos x="wd2" y="hd2"/>
                </a:cxn>
                <a:cxn ang="5400000">
                  <a:pos x="wd2" y="hd2"/>
                </a:cxn>
                <a:cxn ang="10800000">
                  <a:pos x="wd2" y="hd2"/>
                </a:cxn>
                <a:cxn ang="16200000">
                  <a:pos x="wd2" y="hd2"/>
                </a:cxn>
              </a:cxnLst>
              <a:rect l="0" t="0" r="r" b="b"/>
              <a:pathLst>
                <a:path w="21600" h="21600" extrusionOk="0">
                  <a:moveTo>
                    <a:pt x="16212" y="21600"/>
                  </a:moveTo>
                  <a:lnTo>
                    <a:pt x="4212" y="21600"/>
                  </a:lnTo>
                  <a:cubicBezTo>
                    <a:pt x="1889" y="21600"/>
                    <a:pt x="0" y="18588"/>
                    <a:pt x="0" y="14886"/>
                  </a:cubicBezTo>
                  <a:cubicBezTo>
                    <a:pt x="0" y="11586"/>
                    <a:pt x="1502" y="8835"/>
                    <a:pt x="3474" y="8278"/>
                  </a:cubicBezTo>
                  <a:cubicBezTo>
                    <a:pt x="4187" y="3504"/>
                    <a:pt x="6875" y="0"/>
                    <a:pt x="10065" y="0"/>
                  </a:cubicBezTo>
                  <a:cubicBezTo>
                    <a:pt x="12277" y="0"/>
                    <a:pt x="14303" y="1685"/>
                    <a:pt x="15564" y="4487"/>
                  </a:cubicBezTo>
                  <a:cubicBezTo>
                    <a:pt x="15779" y="4445"/>
                    <a:pt x="15995" y="4423"/>
                    <a:pt x="16212" y="4423"/>
                  </a:cubicBezTo>
                  <a:cubicBezTo>
                    <a:pt x="19182" y="4423"/>
                    <a:pt x="21600" y="8277"/>
                    <a:pt x="21600" y="13011"/>
                  </a:cubicBezTo>
                  <a:cubicBezTo>
                    <a:pt x="21600" y="17746"/>
                    <a:pt x="19182" y="21600"/>
                    <a:pt x="16212" y="21600"/>
                  </a:cubicBezTo>
                  <a:close/>
                  <a:moveTo>
                    <a:pt x="4212" y="12450"/>
                  </a:moveTo>
                  <a:cubicBezTo>
                    <a:pt x="3368" y="12450"/>
                    <a:pt x="2683" y="13542"/>
                    <a:pt x="2683" y="14886"/>
                  </a:cubicBezTo>
                  <a:cubicBezTo>
                    <a:pt x="2683" y="16231"/>
                    <a:pt x="3368" y="17324"/>
                    <a:pt x="4212" y="17324"/>
                  </a:cubicBezTo>
                  <a:lnTo>
                    <a:pt x="16212" y="17324"/>
                  </a:lnTo>
                  <a:cubicBezTo>
                    <a:pt x="17704" y="17324"/>
                    <a:pt x="18917" y="15389"/>
                    <a:pt x="18917" y="13011"/>
                  </a:cubicBezTo>
                  <a:cubicBezTo>
                    <a:pt x="18917" y="10634"/>
                    <a:pt x="17704" y="8699"/>
                    <a:pt x="16212" y="8699"/>
                  </a:cubicBezTo>
                  <a:cubicBezTo>
                    <a:pt x="15923" y="8699"/>
                    <a:pt x="15631" y="8776"/>
                    <a:pt x="15346" y="8930"/>
                  </a:cubicBezTo>
                  <a:lnTo>
                    <a:pt x="14244" y="9521"/>
                  </a:lnTo>
                  <a:lnTo>
                    <a:pt x="13721" y="7866"/>
                  </a:lnTo>
                  <a:cubicBezTo>
                    <a:pt x="13020" y="5651"/>
                    <a:pt x="11619" y="4276"/>
                    <a:pt x="10065" y="4276"/>
                  </a:cubicBezTo>
                  <a:cubicBezTo>
                    <a:pt x="7879" y="4276"/>
                    <a:pt x="6083" y="6997"/>
                    <a:pt x="5977" y="10472"/>
                  </a:cubicBezTo>
                  <a:lnTo>
                    <a:pt x="5903" y="12834"/>
                  </a:lnTo>
                  <a:lnTo>
                    <a:pt x="4436" y="12481"/>
                  </a:lnTo>
                  <a:cubicBezTo>
                    <a:pt x="4363" y="12464"/>
                    <a:pt x="4288" y="12450"/>
                    <a:pt x="4212" y="12450"/>
                  </a:cubicBezTo>
                  <a:close/>
                </a:path>
              </a:pathLst>
            </a:custGeom>
            <a:solidFill>
              <a:schemeClr val="accent2">
                <a:lumOff val="44000"/>
              </a:schemeClr>
            </a:solidFill>
            <a:ln w="12700" cap="flat">
              <a:noFill/>
              <a:miter lim="400000"/>
            </a:ln>
            <a:effectLst/>
          </p:spPr>
          <p:txBody>
            <a:bodyPr wrap="square" lIns="0" tIns="0" rIns="0" bIns="0" numCol="1" anchor="ctr">
              <a:noAutofit/>
            </a:bodyPr>
            <a:lstStyle/>
            <a:p>
              <a:pPr algn="ctr">
                <a:defRPr>
                  <a:solidFill>
                    <a:srgbClr val="000000"/>
                  </a:solidFill>
                </a:defRPr>
              </a:pPr>
              <a:endParaRPr/>
            </a:p>
          </p:txBody>
        </p:sp>
      </p:grpSp>
      <p:sp>
        <p:nvSpPr>
          <p:cNvPr id="11" name="Title Text"/>
          <p:cNvSpPr txBox="1">
            <a:spLocks noGrp="1"/>
          </p:cNvSpPr>
          <p:nvPr>
            <p:ph type="title"/>
          </p:nvPr>
        </p:nvSpPr>
        <p:spPr>
          <a:xfrm>
            <a:off x="415599" y="987551"/>
            <a:ext cx="11360803" cy="763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Title Text</a:t>
            </a:r>
          </a:p>
        </p:txBody>
      </p:sp>
      <p:sp>
        <p:nvSpPr>
          <p:cNvPr id="12" name="Body Level One…"/>
          <p:cNvSpPr txBox="1">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8393598" y="6187073"/>
            <a:ext cx="344002" cy="338554"/>
          </a:xfrm>
          <a:prstGeom prst="rect">
            <a:avLst/>
          </a:prstGeom>
          <a:ln w="12700">
            <a:miter lim="400000"/>
          </a:ln>
        </p:spPr>
        <p:txBody>
          <a:bodyPr wrap="none" lIns="45719" rIns="45719" anchor="ctr">
            <a:spAutoFit/>
          </a:bodyPr>
          <a:lstStyle>
            <a:lvl1pPr algn="r">
              <a:defRPr sz="1600">
                <a:solidFill>
                  <a:srgbClr val="000000"/>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Lst>
  <p:transition spd="med"/>
  <p:txStyles>
    <p:titleStyle>
      <a:lvl1pPr marL="0" marR="0" indent="0" algn="ctr" defTabSz="1219170" rtl="0" latinLnBrk="0">
        <a:lnSpc>
          <a:spcPct val="100000"/>
        </a:lnSpc>
        <a:spcBef>
          <a:spcPts val="0"/>
        </a:spcBef>
        <a:spcAft>
          <a:spcPts val="0"/>
        </a:spcAft>
        <a:buClrTx/>
        <a:buSzTx/>
        <a:buFontTx/>
        <a:buNone/>
        <a:tabLst/>
        <a:defRPr sz="3500" b="1" i="0" u="none" strike="noStrike" cap="none" spc="0" baseline="0">
          <a:solidFill>
            <a:schemeClr val="accent2">
              <a:lumOff val="44000"/>
            </a:schemeClr>
          </a:solidFill>
          <a:uFillTx/>
          <a:latin typeface="Poppins"/>
          <a:ea typeface="Poppins"/>
          <a:cs typeface="Poppins"/>
          <a:sym typeface="Poppins"/>
        </a:defRPr>
      </a:lvl1pPr>
      <a:lvl2pPr marL="0" marR="0" indent="0" algn="ctr" defTabSz="1219170" rtl="0" latinLnBrk="0">
        <a:lnSpc>
          <a:spcPct val="100000"/>
        </a:lnSpc>
        <a:spcBef>
          <a:spcPts val="0"/>
        </a:spcBef>
        <a:spcAft>
          <a:spcPts val="0"/>
        </a:spcAft>
        <a:buClrTx/>
        <a:buSzTx/>
        <a:buFontTx/>
        <a:buNone/>
        <a:tabLst/>
        <a:defRPr sz="3500" b="1" i="0" u="none" strike="noStrike" cap="none" spc="0" baseline="0">
          <a:solidFill>
            <a:schemeClr val="accent2">
              <a:lumOff val="44000"/>
            </a:schemeClr>
          </a:solidFill>
          <a:uFillTx/>
          <a:latin typeface="Poppins"/>
          <a:ea typeface="Poppins"/>
          <a:cs typeface="Poppins"/>
          <a:sym typeface="Poppins"/>
        </a:defRPr>
      </a:lvl2pPr>
      <a:lvl3pPr marL="0" marR="0" indent="0" algn="ctr" defTabSz="1219170" rtl="0" latinLnBrk="0">
        <a:lnSpc>
          <a:spcPct val="100000"/>
        </a:lnSpc>
        <a:spcBef>
          <a:spcPts val="0"/>
        </a:spcBef>
        <a:spcAft>
          <a:spcPts val="0"/>
        </a:spcAft>
        <a:buClrTx/>
        <a:buSzTx/>
        <a:buFontTx/>
        <a:buNone/>
        <a:tabLst/>
        <a:defRPr sz="3500" b="1" i="0" u="none" strike="noStrike" cap="none" spc="0" baseline="0">
          <a:solidFill>
            <a:schemeClr val="accent2">
              <a:lumOff val="44000"/>
            </a:schemeClr>
          </a:solidFill>
          <a:uFillTx/>
          <a:latin typeface="Poppins"/>
          <a:ea typeface="Poppins"/>
          <a:cs typeface="Poppins"/>
          <a:sym typeface="Poppins"/>
        </a:defRPr>
      </a:lvl3pPr>
      <a:lvl4pPr marL="0" marR="0" indent="0" algn="ctr" defTabSz="1219170" rtl="0" latinLnBrk="0">
        <a:lnSpc>
          <a:spcPct val="100000"/>
        </a:lnSpc>
        <a:spcBef>
          <a:spcPts val="0"/>
        </a:spcBef>
        <a:spcAft>
          <a:spcPts val="0"/>
        </a:spcAft>
        <a:buClrTx/>
        <a:buSzTx/>
        <a:buFontTx/>
        <a:buNone/>
        <a:tabLst/>
        <a:defRPr sz="3500" b="1" i="0" u="none" strike="noStrike" cap="none" spc="0" baseline="0">
          <a:solidFill>
            <a:schemeClr val="accent2">
              <a:lumOff val="44000"/>
            </a:schemeClr>
          </a:solidFill>
          <a:uFillTx/>
          <a:latin typeface="Poppins"/>
          <a:ea typeface="Poppins"/>
          <a:cs typeface="Poppins"/>
          <a:sym typeface="Poppins"/>
        </a:defRPr>
      </a:lvl4pPr>
      <a:lvl5pPr marL="0" marR="0" indent="0" algn="ctr" defTabSz="1219170" rtl="0" latinLnBrk="0">
        <a:lnSpc>
          <a:spcPct val="100000"/>
        </a:lnSpc>
        <a:spcBef>
          <a:spcPts val="0"/>
        </a:spcBef>
        <a:spcAft>
          <a:spcPts val="0"/>
        </a:spcAft>
        <a:buClrTx/>
        <a:buSzTx/>
        <a:buFontTx/>
        <a:buNone/>
        <a:tabLst/>
        <a:defRPr sz="3500" b="1" i="0" u="none" strike="noStrike" cap="none" spc="0" baseline="0">
          <a:solidFill>
            <a:schemeClr val="accent2">
              <a:lumOff val="44000"/>
            </a:schemeClr>
          </a:solidFill>
          <a:uFillTx/>
          <a:latin typeface="Poppins"/>
          <a:ea typeface="Poppins"/>
          <a:cs typeface="Poppins"/>
          <a:sym typeface="Poppins"/>
        </a:defRPr>
      </a:lvl5pPr>
      <a:lvl6pPr marL="0" marR="0" indent="0" algn="ctr" defTabSz="1219170" rtl="0" latinLnBrk="0">
        <a:lnSpc>
          <a:spcPct val="100000"/>
        </a:lnSpc>
        <a:spcBef>
          <a:spcPts val="0"/>
        </a:spcBef>
        <a:spcAft>
          <a:spcPts val="0"/>
        </a:spcAft>
        <a:buClrTx/>
        <a:buSzTx/>
        <a:buFontTx/>
        <a:buNone/>
        <a:tabLst/>
        <a:defRPr sz="3500" b="1" i="0" u="none" strike="noStrike" cap="none" spc="0" baseline="0">
          <a:solidFill>
            <a:schemeClr val="accent2">
              <a:lumOff val="44000"/>
            </a:schemeClr>
          </a:solidFill>
          <a:uFillTx/>
          <a:latin typeface="Poppins"/>
          <a:ea typeface="Poppins"/>
          <a:cs typeface="Poppins"/>
          <a:sym typeface="Poppins"/>
        </a:defRPr>
      </a:lvl6pPr>
      <a:lvl7pPr marL="0" marR="0" indent="0" algn="ctr" defTabSz="1219170" rtl="0" latinLnBrk="0">
        <a:lnSpc>
          <a:spcPct val="100000"/>
        </a:lnSpc>
        <a:spcBef>
          <a:spcPts val="0"/>
        </a:spcBef>
        <a:spcAft>
          <a:spcPts val="0"/>
        </a:spcAft>
        <a:buClrTx/>
        <a:buSzTx/>
        <a:buFontTx/>
        <a:buNone/>
        <a:tabLst/>
        <a:defRPr sz="3500" b="1" i="0" u="none" strike="noStrike" cap="none" spc="0" baseline="0">
          <a:solidFill>
            <a:schemeClr val="accent2">
              <a:lumOff val="44000"/>
            </a:schemeClr>
          </a:solidFill>
          <a:uFillTx/>
          <a:latin typeface="Poppins"/>
          <a:ea typeface="Poppins"/>
          <a:cs typeface="Poppins"/>
          <a:sym typeface="Poppins"/>
        </a:defRPr>
      </a:lvl7pPr>
      <a:lvl8pPr marL="0" marR="0" indent="0" algn="ctr" defTabSz="1219170" rtl="0" latinLnBrk="0">
        <a:lnSpc>
          <a:spcPct val="100000"/>
        </a:lnSpc>
        <a:spcBef>
          <a:spcPts val="0"/>
        </a:spcBef>
        <a:spcAft>
          <a:spcPts val="0"/>
        </a:spcAft>
        <a:buClrTx/>
        <a:buSzTx/>
        <a:buFontTx/>
        <a:buNone/>
        <a:tabLst/>
        <a:defRPr sz="3500" b="1" i="0" u="none" strike="noStrike" cap="none" spc="0" baseline="0">
          <a:solidFill>
            <a:schemeClr val="accent2">
              <a:lumOff val="44000"/>
            </a:schemeClr>
          </a:solidFill>
          <a:uFillTx/>
          <a:latin typeface="Poppins"/>
          <a:ea typeface="Poppins"/>
          <a:cs typeface="Poppins"/>
          <a:sym typeface="Poppins"/>
        </a:defRPr>
      </a:lvl8pPr>
      <a:lvl9pPr marL="0" marR="0" indent="0" algn="ctr" defTabSz="1219170" rtl="0" latinLnBrk="0">
        <a:lnSpc>
          <a:spcPct val="100000"/>
        </a:lnSpc>
        <a:spcBef>
          <a:spcPts val="0"/>
        </a:spcBef>
        <a:spcAft>
          <a:spcPts val="0"/>
        </a:spcAft>
        <a:buClrTx/>
        <a:buSzTx/>
        <a:buFontTx/>
        <a:buNone/>
        <a:tabLst/>
        <a:defRPr sz="3500" b="1" i="0" u="none" strike="noStrike" cap="none" spc="0" baseline="0">
          <a:solidFill>
            <a:schemeClr val="accent2">
              <a:lumOff val="44000"/>
            </a:schemeClr>
          </a:solidFill>
          <a:uFillTx/>
          <a:latin typeface="Poppins"/>
          <a:ea typeface="Poppins"/>
          <a:cs typeface="Poppins"/>
          <a:sym typeface="Poppins"/>
        </a:defRPr>
      </a:lvl9pPr>
    </p:titleStyle>
    <p:bodyStyle>
      <a:lvl1pPr marL="609585" marR="0" indent="-423323" algn="l" defTabSz="1219170" rtl="0" latinLnBrk="0">
        <a:lnSpc>
          <a:spcPct val="115000"/>
        </a:lnSpc>
        <a:spcBef>
          <a:spcPts val="0"/>
        </a:spcBef>
        <a:spcAft>
          <a:spcPts val="0"/>
        </a:spcAft>
        <a:buClr>
          <a:schemeClr val="accent2">
            <a:lumOff val="44000"/>
          </a:schemeClr>
        </a:buClr>
        <a:buSzPts val="1400"/>
        <a:buFont typeface="Helvetica"/>
        <a:buChar char="●"/>
        <a:tabLst/>
        <a:defRPr sz="1900" b="0" i="0" u="none" strike="noStrike" cap="none" spc="0" baseline="0">
          <a:solidFill>
            <a:schemeClr val="accent2">
              <a:lumOff val="44000"/>
            </a:schemeClr>
          </a:solidFill>
          <a:uFillTx/>
          <a:latin typeface="Nunito"/>
          <a:ea typeface="Nunito"/>
          <a:cs typeface="Nunito"/>
          <a:sym typeface="Nunito"/>
        </a:defRPr>
      </a:lvl1pPr>
      <a:lvl2pPr marL="1219170" marR="0" indent="-423323" algn="l" defTabSz="1219170" rtl="0" latinLnBrk="0">
        <a:lnSpc>
          <a:spcPct val="115000"/>
        </a:lnSpc>
        <a:spcBef>
          <a:spcPts val="0"/>
        </a:spcBef>
        <a:spcAft>
          <a:spcPts val="0"/>
        </a:spcAft>
        <a:buClr>
          <a:schemeClr val="accent2">
            <a:lumOff val="44000"/>
          </a:schemeClr>
        </a:buClr>
        <a:buSzPts val="1400"/>
        <a:buFont typeface="Helvetica"/>
        <a:buChar char="○"/>
        <a:tabLst/>
        <a:defRPr sz="1900" b="0" i="0" u="none" strike="noStrike" cap="none" spc="0" baseline="0">
          <a:solidFill>
            <a:schemeClr val="accent2">
              <a:lumOff val="44000"/>
            </a:schemeClr>
          </a:solidFill>
          <a:uFillTx/>
          <a:latin typeface="Nunito"/>
          <a:ea typeface="Nunito"/>
          <a:cs typeface="Nunito"/>
          <a:sym typeface="Nunito"/>
        </a:defRPr>
      </a:lvl2pPr>
      <a:lvl3pPr marL="1828754" marR="0" indent="-423323" algn="l" defTabSz="1219170" rtl="0" latinLnBrk="0">
        <a:lnSpc>
          <a:spcPct val="115000"/>
        </a:lnSpc>
        <a:spcBef>
          <a:spcPts val="0"/>
        </a:spcBef>
        <a:spcAft>
          <a:spcPts val="0"/>
        </a:spcAft>
        <a:buClr>
          <a:schemeClr val="accent2">
            <a:lumOff val="44000"/>
          </a:schemeClr>
        </a:buClr>
        <a:buSzPts val="1400"/>
        <a:buFont typeface="Helvetica"/>
        <a:buChar char="■"/>
        <a:tabLst/>
        <a:defRPr sz="1900" b="0" i="0" u="none" strike="noStrike" cap="none" spc="0" baseline="0">
          <a:solidFill>
            <a:schemeClr val="accent2">
              <a:lumOff val="44000"/>
            </a:schemeClr>
          </a:solidFill>
          <a:uFillTx/>
          <a:latin typeface="Nunito"/>
          <a:ea typeface="Nunito"/>
          <a:cs typeface="Nunito"/>
          <a:sym typeface="Nunito"/>
        </a:defRPr>
      </a:lvl3pPr>
      <a:lvl4pPr marL="2438339" marR="0" indent="-423323" algn="l" defTabSz="1219170" rtl="0" latinLnBrk="0">
        <a:lnSpc>
          <a:spcPct val="115000"/>
        </a:lnSpc>
        <a:spcBef>
          <a:spcPts val="0"/>
        </a:spcBef>
        <a:spcAft>
          <a:spcPts val="0"/>
        </a:spcAft>
        <a:buClr>
          <a:schemeClr val="accent2">
            <a:lumOff val="44000"/>
          </a:schemeClr>
        </a:buClr>
        <a:buSzPts val="1400"/>
        <a:buFont typeface="Helvetica"/>
        <a:buChar char="●"/>
        <a:tabLst/>
        <a:defRPr sz="1900" b="0" i="0" u="none" strike="noStrike" cap="none" spc="0" baseline="0">
          <a:solidFill>
            <a:schemeClr val="accent2">
              <a:lumOff val="44000"/>
            </a:schemeClr>
          </a:solidFill>
          <a:uFillTx/>
          <a:latin typeface="Nunito"/>
          <a:ea typeface="Nunito"/>
          <a:cs typeface="Nunito"/>
          <a:sym typeface="Nunito"/>
        </a:defRPr>
      </a:lvl4pPr>
      <a:lvl5pPr marL="3047924" marR="0" indent="-423323" algn="l" defTabSz="1219170" rtl="0" latinLnBrk="0">
        <a:lnSpc>
          <a:spcPct val="115000"/>
        </a:lnSpc>
        <a:spcBef>
          <a:spcPts val="0"/>
        </a:spcBef>
        <a:spcAft>
          <a:spcPts val="0"/>
        </a:spcAft>
        <a:buClr>
          <a:schemeClr val="accent2">
            <a:lumOff val="44000"/>
          </a:schemeClr>
        </a:buClr>
        <a:buSzPts val="1400"/>
        <a:buFont typeface="Helvetica"/>
        <a:buChar char="○"/>
        <a:tabLst/>
        <a:defRPr sz="1900" b="0" i="0" u="none" strike="noStrike" cap="none" spc="0" baseline="0">
          <a:solidFill>
            <a:schemeClr val="accent2">
              <a:lumOff val="44000"/>
            </a:schemeClr>
          </a:solidFill>
          <a:uFillTx/>
          <a:latin typeface="Nunito"/>
          <a:ea typeface="Nunito"/>
          <a:cs typeface="Nunito"/>
          <a:sym typeface="Nunito"/>
        </a:defRPr>
      </a:lvl5pPr>
      <a:lvl6pPr marL="3657509" marR="0" indent="-423323" algn="l" defTabSz="1219170" rtl="0" latinLnBrk="0">
        <a:lnSpc>
          <a:spcPct val="115000"/>
        </a:lnSpc>
        <a:spcBef>
          <a:spcPts val="0"/>
        </a:spcBef>
        <a:spcAft>
          <a:spcPts val="0"/>
        </a:spcAft>
        <a:buClr>
          <a:schemeClr val="accent2">
            <a:lumOff val="44000"/>
          </a:schemeClr>
        </a:buClr>
        <a:buSzPts val="1400"/>
        <a:buFont typeface="Helvetica"/>
        <a:buChar char="■"/>
        <a:tabLst/>
        <a:defRPr sz="1900" b="0" i="0" u="none" strike="noStrike" cap="none" spc="0" baseline="0">
          <a:solidFill>
            <a:schemeClr val="accent2">
              <a:lumOff val="44000"/>
            </a:schemeClr>
          </a:solidFill>
          <a:uFillTx/>
          <a:latin typeface="Nunito"/>
          <a:ea typeface="Nunito"/>
          <a:cs typeface="Nunito"/>
          <a:sym typeface="Nunito"/>
        </a:defRPr>
      </a:lvl6pPr>
      <a:lvl7pPr marL="4267093" marR="0" indent="-423323" algn="l" defTabSz="1219170" rtl="0" latinLnBrk="0">
        <a:lnSpc>
          <a:spcPct val="115000"/>
        </a:lnSpc>
        <a:spcBef>
          <a:spcPts val="0"/>
        </a:spcBef>
        <a:spcAft>
          <a:spcPts val="0"/>
        </a:spcAft>
        <a:buClr>
          <a:schemeClr val="accent2">
            <a:lumOff val="44000"/>
          </a:schemeClr>
        </a:buClr>
        <a:buSzPts val="1400"/>
        <a:buFont typeface="Helvetica"/>
        <a:buChar char="●"/>
        <a:tabLst/>
        <a:defRPr sz="1900" b="0" i="0" u="none" strike="noStrike" cap="none" spc="0" baseline="0">
          <a:solidFill>
            <a:schemeClr val="accent2">
              <a:lumOff val="44000"/>
            </a:schemeClr>
          </a:solidFill>
          <a:uFillTx/>
          <a:latin typeface="Nunito"/>
          <a:ea typeface="Nunito"/>
          <a:cs typeface="Nunito"/>
          <a:sym typeface="Nunito"/>
        </a:defRPr>
      </a:lvl7pPr>
      <a:lvl8pPr marL="4876678" marR="0" indent="-423323" algn="l" defTabSz="1219170" rtl="0" latinLnBrk="0">
        <a:lnSpc>
          <a:spcPct val="115000"/>
        </a:lnSpc>
        <a:spcBef>
          <a:spcPts val="0"/>
        </a:spcBef>
        <a:spcAft>
          <a:spcPts val="0"/>
        </a:spcAft>
        <a:buClr>
          <a:schemeClr val="accent2">
            <a:lumOff val="44000"/>
          </a:schemeClr>
        </a:buClr>
        <a:buSzPts val="1400"/>
        <a:buFont typeface="Helvetica"/>
        <a:buChar char="○"/>
        <a:tabLst/>
        <a:defRPr sz="1900" b="0" i="0" u="none" strike="noStrike" cap="none" spc="0" baseline="0">
          <a:solidFill>
            <a:schemeClr val="accent2">
              <a:lumOff val="44000"/>
            </a:schemeClr>
          </a:solidFill>
          <a:uFillTx/>
          <a:latin typeface="Nunito"/>
          <a:ea typeface="Nunito"/>
          <a:cs typeface="Nunito"/>
          <a:sym typeface="Nunito"/>
        </a:defRPr>
      </a:lvl8pPr>
      <a:lvl9pPr marL="5486263" marR="0" indent="-423323" algn="l" defTabSz="1219170" rtl="0" latinLnBrk="0">
        <a:lnSpc>
          <a:spcPct val="115000"/>
        </a:lnSpc>
        <a:spcBef>
          <a:spcPts val="0"/>
        </a:spcBef>
        <a:spcAft>
          <a:spcPts val="0"/>
        </a:spcAft>
        <a:buClr>
          <a:schemeClr val="accent2">
            <a:lumOff val="44000"/>
          </a:schemeClr>
        </a:buClr>
        <a:buSzPts val="1400"/>
        <a:buFont typeface="Helvetica"/>
        <a:buChar char="■"/>
        <a:tabLst/>
        <a:defRPr sz="1900" b="0" i="0" u="none" strike="noStrike" cap="none" spc="0" baseline="0">
          <a:solidFill>
            <a:schemeClr val="accent2">
              <a:lumOff val="44000"/>
            </a:schemeClr>
          </a:solidFill>
          <a:uFillTx/>
          <a:latin typeface="Nunito"/>
          <a:ea typeface="Nunito"/>
          <a:cs typeface="Nunito"/>
          <a:sym typeface="Nunito"/>
        </a:defRPr>
      </a:lvl9pPr>
    </p:bodyStyle>
    <p:otherStyle>
      <a:lvl1pPr marL="0" marR="0" indent="0" algn="r" defTabSz="121917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1pPr>
      <a:lvl2pPr marL="0" marR="0" indent="0" algn="r" defTabSz="121917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2pPr>
      <a:lvl3pPr marL="0" marR="0" indent="0" algn="r" defTabSz="121917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3pPr>
      <a:lvl4pPr marL="0" marR="0" indent="0" algn="r" defTabSz="121917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4pPr>
      <a:lvl5pPr marL="0" marR="0" indent="0" algn="r" defTabSz="121917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5pPr>
      <a:lvl6pPr marL="0" marR="0" indent="0" algn="r" defTabSz="121917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6pPr>
      <a:lvl7pPr marL="0" marR="0" indent="0" algn="r" defTabSz="121917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7pPr>
      <a:lvl8pPr marL="0" marR="0" indent="0" algn="r" defTabSz="121917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8pPr>
      <a:lvl9pPr marL="0" marR="0" indent="0" algn="r" defTabSz="1219170" rtl="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customXml" Target="../ink/ink13.xml"/><Relationship Id="rId7" Type="http://schemas.openxmlformats.org/officeDocument/2006/relationships/customXml" Target="../ink/ink10.xml"/><Relationship Id="rId12" Type="http://schemas.openxmlformats.org/officeDocument/2006/relationships/image" Target="../media/image19.png"/><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customXml" Target="../ink/ink12.xml"/><Relationship Id="rId15" Type="http://schemas.openxmlformats.org/officeDocument/2006/relationships/image" Target="../media/image7.jpeg"/><Relationship Id="rId10" Type="http://schemas.openxmlformats.org/officeDocument/2006/relationships/image" Target="../media/image18.png"/><Relationship Id="rId9" Type="http://schemas.openxmlformats.org/officeDocument/2006/relationships/customXml" Target="../ink/ink11.xml"/><Relationship Id="rId14" Type="http://schemas.openxmlformats.org/officeDocument/2006/relationships/image" Target="../media/image20.png"/></Relationships>
</file>

<file path=ppt/slides/_rels/slide11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11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1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12.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image" Target="../media/image22.jpeg"/><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7.jpeg"/><Relationship Id="rId2" Type="http://schemas.openxmlformats.org/officeDocument/2006/relationships/customXml" Target="../ink/ink14.xml"/><Relationship Id="rId1" Type="http://schemas.openxmlformats.org/officeDocument/2006/relationships/slideLayout" Target="../slideLayouts/slideLayout1.xml"/><Relationship Id="rId6" Type="http://schemas.openxmlformats.org/officeDocument/2006/relationships/customXml" Target="../ink/ink16.xml"/><Relationship Id="rId11"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customXml" Target="../ink/ink18.xml"/><Relationship Id="rId4" Type="http://schemas.openxmlformats.org/officeDocument/2006/relationships/customXml" Target="../ink/ink15.xml"/><Relationship Id="rId9"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George_Washington" TargetMode="External"/><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hyperlink" Target="https://en.wikipedia.org/wiki/Abraham_Lincoln" TargetMode="External"/><Relationship Id="rId5" Type="http://schemas.openxmlformats.org/officeDocument/2006/relationships/hyperlink" Target="https://en.wikipedia.org/wiki/Theodore_Roosevelt" TargetMode="External"/><Relationship Id="rId4" Type="http://schemas.openxmlformats.org/officeDocument/2006/relationships/hyperlink" Target="https://en.wikipedia.org/wiki/Thomas_Jefferson"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Thirteen_Colonies" TargetMode="External"/><Relationship Id="rId3" Type="http://schemas.openxmlformats.org/officeDocument/2006/relationships/hyperlink" Target="https://en.wikipedia.org/wiki/President_of_the_United_States" TargetMode="External"/><Relationship Id="rId7" Type="http://schemas.openxmlformats.org/officeDocument/2006/relationships/hyperlink" Target="https://en.wikipedia.org/wiki/Republicanism" TargetMode="External"/><Relationship Id="rId2" Type="http://schemas.openxmlformats.org/officeDocument/2006/relationships/hyperlink" Target="https://en.wikipedia.org/wiki/Founding_Fathers_of_the_United_States" TargetMode="External"/><Relationship Id="rId1" Type="http://schemas.openxmlformats.org/officeDocument/2006/relationships/slideLayout" Target="../slideLayouts/slideLayout1.xml"/><Relationship Id="rId6" Type="http://schemas.openxmlformats.org/officeDocument/2006/relationships/hyperlink" Target="https://en.wikipedia.org/wiki/United_States_Declaration_of_Independence" TargetMode="External"/><Relationship Id="rId5" Type="http://schemas.openxmlformats.org/officeDocument/2006/relationships/hyperlink" Target="https://en.wikipedia.org/wiki/John_Adams" TargetMode="External"/><Relationship Id="rId10" Type="http://schemas.openxmlformats.org/officeDocument/2006/relationships/image" Target="../media/image36.jpeg"/><Relationship Id="rId4" Type="http://schemas.openxmlformats.org/officeDocument/2006/relationships/hyperlink" Target="https://en.wikipedia.org/wiki/Vice_president_of_the_United_States" TargetMode="External"/><Relationship Id="rId9" Type="http://schemas.openxmlformats.org/officeDocument/2006/relationships/hyperlink" Target="https://en.wikipedia.org/wiki/Kingdom_of_Great_Britai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American_Revolutionary_War" TargetMode="External"/><Relationship Id="rId2" Type="http://schemas.openxmlformats.org/officeDocument/2006/relationships/hyperlink" Target="https://en.wikipedia.org/wiki/Governor_of_Virginia" TargetMode="External"/><Relationship Id="rId1" Type="http://schemas.openxmlformats.org/officeDocument/2006/relationships/slideLayout" Target="../slideLayouts/slideLayout1.xml"/><Relationship Id="rId5" Type="http://schemas.openxmlformats.org/officeDocument/2006/relationships/hyperlink" Target="https://en.wikipedia.org/wiki/George_Washington" TargetMode="External"/><Relationship Id="rId4" Type="http://schemas.openxmlformats.org/officeDocument/2006/relationships/hyperlink" Target="https://en.wikipedia.org/wiki/United_States_Secretary_of_State"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en.wikipedia.org/wiki/Act_Prohibiting_Importation_of_Slaves" TargetMode="External"/><Relationship Id="rId3" Type="http://schemas.openxmlformats.org/officeDocument/2006/relationships/hyperlink" Target="https://en.wikipedia.org/wiki/Indian_removal" TargetMode="External"/><Relationship Id="rId7" Type="http://schemas.openxmlformats.org/officeDocument/2006/relationships/hyperlink" Target="https://en.wikipedia.org/wiki/Embargo_Act_of_1807" TargetMode="External"/><Relationship Id="rId2" Type="http://schemas.openxmlformats.org/officeDocument/2006/relationships/hyperlink" Target="https://en.wikipedia.org/wiki/Louisiana_Purchase" TargetMode="External"/><Relationship Id="rId1" Type="http://schemas.openxmlformats.org/officeDocument/2006/relationships/slideLayout" Target="../slideLayouts/slideLayout1.xml"/><Relationship Id="rId6" Type="http://schemas.openxmlformats.org/officeDocument/2006/relationships/hyperlink" Target="https://en.wikipedia.org/wiki/Aaron_Burr" TargetMode="External"/><Relationship Id="rId5" Type="http://schemas.openxmlformats.org/officeDocument/2006/relationships/hyperlink" Target="https://en.wikipedia.org/wiki/1804_United_States_presidential_election" TargetMode="External"/><Relationship Id="rId4" Type="http://schemas.openxmlformats.org/officeDocument/2006/relationships/hyperlink" Target="https://en.wikipedia.org/wiki/Louisiana_Territory"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Louisiana_(New_France)" TargetMode="External"/><Relationship Id="rId2" Type="http://schemas.openxmlformats.org/officeDocument/2006/relationships/hyperlink" Target="https://en.wikipedia.org/wiki/French_language" TargetMode="External"/><Relationship Id="rId1" Type="http://schemas.openxmlformats.org/officeDocument/2006/relationships/slideLayout" Target="../slideLayouts/slideLayout1.xml"/><Relationship Id="rId6" Type="http://schemas.openxmlformats.org/officeDocument/2006/relationships/hyperlink" Target="https://en.wikipedia.org/wiki/Native_Americans_in_the_United_States" TargetMode="External"/><Relationship Id="rId5" Type="http://schemas.openxmlformats.org/officeDocument/2006/relationships/hyperlink" Target="https://en.wikipedia.org/wiki/French_First_Republic" TargetMode="External"/><Relationship Id="rId4" Type="http://schemas.openxmlformats.org/officeDocument/2006/relationships/hyperlink" Target="https://en.wikipedia.org/wiki/United_State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Deism" TargetMode="External"/><Relationship Id="rId3" Type="http://schemas.openxmlformats.org/officeDocument/2006/relationships/hyperlink" Target="https://en.wikipedia.org/wiki/Plantations_in_the_American_South#Plantation_owner" TargetMode="External"/><Relationship Id="rId7" Type="http://schemas.openxmlformats.org/officeDocument/2006/relationships/hyperlink" Target="https://en.wikipedia.org/wiki/Christianity" TargetMode="External"/><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hyperlink" Target="https://en.wikipedia.org/wiki/American_Philosophical_Society" TargetMode="External"/><Relationship Id="rId5" Type="http://schemas.openxmlformats.org/officeDocument/2006/relationships/hyperlink" Target="https://en.wikipedia.org/wiki/Classical_architecture" TargetMode="External"/><Relationship Id="rId4" Type="http://schemas.openxmlformats.org/officeDocument/2006/relationships/hyperlink" Target="https://en.wikipedia.org/wiki/Horticultur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Dumas_Malone" TargetMode="External"/><Relationship Id="rId2" Type="http://schemas.openxmlformats.org/officeDocument/2006/relationships/hyperlink" Target="https://en.wikipedia.org/wiki/Martha_Jefferson"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en.wikipedia.org/wiki/John_Adams" TargetMode="External"/><Relationship Id="rId2" Type="http://schemas.openxmlformats.org/officeDocument/2006/relationships/hyperlink" Target="https://en.wikipedia.org/wiki/University_of_Virginia" TargetMode="External"/><Relationship Id="rId1" Type="http://schemas.openxmlformats.org/officeDocument/2006/relationships/slideLayout" Target="../slideLayouts/slideLayout1.xml"/><Relationship Id="rId4" Type="http://schemas.openxmlformats.org/officeDocument/2006/relationships/hyperlink" Target="https://en.wikipedia.org/wiki/Independence_Day_(United_States)"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1.xml"/><Relationship Id="rId1" Type="http://schemas.openxmlformats.org/officeDocument/2006/relationships/video" Target="https://www.youtube.com/embed/NH8AhKy3I4Y?feature=oembe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customXml" Target="../ink/ink8.xml"/></Relationships>
</file>

<file path=ppt/slides/_rels/slide7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www.socoveg.org/about/" TargetMode="External"/><Relationship Id="rId2" Type="http://schemas.openxmlformats.org/officeDocument/2006/relationships/hyperlink" Target="http://berkeleyveganearthday.vegfoodevents.com/" TargetMode="Externa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88.xml.rels><?xml version="1.0" encoding="UTF-8" standalone="yes"?>
<Relationships xmlns="http://schemas.openxmlformats.org/package/2006/relationships"><Relationship Id="rId3" Type="http://schemas.openxmlformats.org/officeDocument/2006/relationships/hyperlink" Target="https://nasa.6connex.us/event/NASAScience/EarthDay2021/login" TargetMode="External"/><Relationship Id="rId2" Type="http://schemas.openxmlformats.org/officeDocument/2006/relationships/hyperlink" Target="https://my.asiatatler.com/life/nasa-perseverance-rover-landing-mars" TargetMode="Externa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8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2.xml"/><Relationship Id="rId1" Type="http://schemas.openxmlformats.org/officeDocument/2006/relationships/video" Target="https://www.youtube.com/embed/tUHZsEtJXdk?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video" Target="https://www.youtube.com/embed/z8mYqlm1yNQ?feature=oembed"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www.earthday.org/"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slideLayout" Target="../slideLayouts/slideLayout2.xml"/><Relationship Id="rId1" Type="http://schemas.openxmlformats.org/officeDocument/2006/relationships/video" Target="https://www.youtube.com/embed/cFbVZ2Ffhj0?feature=oembed"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97352" y="1110835"/>
            <a:ext cx="8308571" cy="1943628"/>
          </a:xfrm>
          <a:prstGeom prst="rect">
            <a:avLst/>
          </a:prstGeom>
        </p:spPr>
        <p:txBody>
          <a:bodyPr>
            <a:normAutofit/>
          </a:bodyPr>
          <a:lstStyle/>
          <a:p>
            <a:pPr defTabSz="987526">
              <a:lnSpc>
                <a:spcPct val="100000"/>
              </a:lnSpc>
              <a:defRPr sz="4212"/>
            </a:pPr>
            <a:r>
              <a:rPr lang="en-US" sz="5600" dirty="0"/>
              <a:t>April 6</a:t>
            </a:r>
            <a:r>
              <a:rPr sz="5600" dirty="0"/>
              <a:t>, 2021</a:t>
            </a:r>
          </a:p>
          <a:p>
            <a:pPr defTabSz="987526">
              <a:lnSpc>
                <a:spcPct val="100000"/>
              </a:lnSpc>
              <a:defRPr sz="4212"/>
            </a:pPr>
            <a:r>
              <a:rPr lang="en-US" sz="5600" dirty="0"/>
              <a:t> Tuesday</a:t>
            </a:r>
          </a:p>
        </p:txBody>
      </p:sp>
      <p:sp>
        <p:nvSpPr>
          <p:cNvPr id="632" name="Google Shape;504;p33"/>
          <p:cNvSpPr txBox="1">
            <a:spLocks noGrp="1"/>
          </p:cNvSpPr>
          <p:nvPr>
            <p:ph type="subTitle" sz="quarter" idx="1"/>
          </p:nvPr>
        </p:nvSpPr>
        <p:spPr>
          <a:xfrm>
            <a:off x="443257" y="3151517"/>
            <a:ext cx="5831022" cy="2487253"/>
          </a:xfrm>
          <a:prstGeom prst="rect">
            <a:avLst/>
          </a:prstGeom>
        </p:spPr>
        <p:txBody>
          <a:bodyPr lIns="121899" tIns="121899" rIns="121899" bIns="121899" anchor="t">
            <a:normAutofit/>
          </a:bodyPr>
          <a:lstStyle/>
          <a:p>
            <a:pPr marL="0" indent="18415" defTabSz="694927">
              <a:defRPr sz="1881"/>
            </a:pPr>
            <a:r>
              <a:rPr sz="3600" dirty="0"/>
              <a:t>Today's Lesson:</a:t>
            </a:r>
            <a:endParaRPr lang="en-US" sz="3600" dirty="0"/>
          </a:p>
          <a:p>
            <a:pPr marL="0" indent="18415" defTabSz="694927">
              <a:defRPr sz="1881"/>
            </a:pPr>
            <a:endParaRPr lang="en-US" sz="3600" dirty="0"/>
          </a:p>
          <a:p>
            <a:pPr marL="0" indent="18415" defTabSz="694927">
              <a:defRPr sz="1881"/>
            </a:pPr>
            <a:r>
              <a:rPr sz="3600" dirty="0"/>
              <a:t>Part I:</a:t>
            </a:r>
            <a:r>
              <a:rPr lang="en-US" sz="3600" dirty="0"/>
              <a:t> Drowsy Driver Awareness Day</a:t>
            </a:r>
          </a:p>
          <a:p>
            <a:pPr marL="0" indent="18415" defTabSz="694927">
              <a:defRPr sz="1881"/>
            </a:pPr>
            <a:endParaRPr lang="en-US" sz="3200" dirty="0"/>
          </a:p>
          <a:p>
            <a:pPr marL="0" indent="18415" defTabSz="694927">
              <a:defRPr sz="1425"/>
            </a:pPr>
            <a:endParaRPr dirty="0"/>
          </a:p>
        </p:txBody>
      </p:sp>
      <p:sp>
        <p:nvSpPr>
          <p:cNvPr id="633" name="Google Shape;505;p33"/>
          <p:cNvSpPr/>
          <p:nvPr/>
        </p:nvSpPr>
        <p:spPr>
          <a:xfrm>
            <a:off x="6546268" y="1456973"/>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a:extLst>
              <a:ext uri="{FF2B5EF4-FFF2-40B4-BE49-F238E27FC236}">
                <a16:creationId xmlns:a16="http://schemas.microsoft.com/office/drawing/2014/main" id="{1555075F-A7DC-495F-8C58-BF5F9AAF7F2D}"/>
              </a:ext>
            </a:extLst>
          </p:cNvPr>
          <p:cNvPicPr>
            <a:picLocks noChangeAspect="1"/>
          </p:cNvPicPr>
          <p:nvPr/>
        </p:nvPicPr>
        <p:blipFill>
          <a:blip r:embed="rId2"/>
          <a:stretch>
            <a:fillRect/>
          </a:stretch>
        </p:blipFill>
        <p:spPr>
          <a:xfrm>
            <a:off x="6452558" y="908649"/>
            <a:ext cx="5739442" cy="5175849"/>
          </a:xfrm>
          <a:prstGeom prst="rect">
            <a:avLst/>
          </a:prstGeom>
        </p:spPr>
      </p:pic>
    </p:spTree>
    <p:extLst>
      <p:ext uri="{BB962C8B-B14F-4D97-AF65-F5344CB8AC3E}">
        <p14:creationId xmlns:p14="http://schemas.microsoft.com/office/powerpoint/2010/main" val="14932320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590650" y="48474"/>
            <a:ext cx="8308571" cy="1943628"/>
          </a:xfrm>
          <a:prstGeom prst="rect">
            <a:avLst/>
          </a:prstGeom>
        </p:spPr>
        <p:txBody>
          <a:bodyPr>
            <a:normAutofit/>
          </a:bodyPr>
          <a:lstStyle/>
          <a:p>
            <a:pPr defTabSz="987526">
              <a:lnSpc>
                <a:spcPct val="100000"/>
              </a:lnSpc>
              <a:defRPr sz="4212"/>
            </a:pPr>
            <a:r>
              <a:rPr lang="en-US" sz="5600" dirty="0"/>
              <a:t>April 7</a:t>
            </a:r>
            <a:r>
              <a:rPr sz="5600" dirty="0"/>
              <a:t>, 2021</a:t>
            </a:r>
          </a:p>
          <a:p>
            <a:pPr defTabSz="987526">
              <a:lnSpc>
                <a:spcPct val="100000"/>
              </a:lnSpc>
              <a:defRPr sz="4212"/>
            </a:pPr>
            <a:r>
              <a:rPr lang="en-US" sz="5600" dirty="0"/>
              <a:t>Wonderful Wednesday</a:t>
            </a:r>
          </a:p>
        </p:txBody>
      </p:sp>
      <p:sp>
        <p:nvSpPr>
          <p:cNvPr id="632" name="Google Shape;504;p33"/>
          <p:cNvSpPr txBox="1">
            <a:spLocks noGrp="1"/>
          </p:cNvSpPr>
          <p:nvPr>
            <p:ph type="subTitle" sz="quarter" idx="1"/>
          </p:nvPr>
        </p:nvSpPr>
        <p:spPr>
          <a:xfrm>
            <a:off x="295713" y="2365642"/>
            <a:ext cx="7159924" cy="3586584"/>
          </a:xfrm>
          <a:prstGeom prst="rect">
            <a:avLst/>
          </a:prstGeom>
        </p:spPr>
        <p:txBody>
          <a:bodyPr lIns="121899" tIns="121899" rIns="121899" bIns="121899" anchor="t">
            <a:normAutofit fontScale="92500" lnSpcReduction="20000"/>
          </a:bodyPr>
          <a:lstStyle/>
          <a:p>
            <a:pPr marL="0" indent="18415" defTabSz="694927">
              <a:defRPr sz="1881"/>
            </a:pPr>
            <a:r>
              <a:rPr sz="4800" dirty="0"/>
              <a:t>Today's Lesson:</a:t>
            </a:r>
            <a:endParaRPr lang="en-US" sz="4800" dirty="0"/>
          </a:p>
          <a:p>
            <a:pPr marL="0" indent="18415" defTabSz="694927">
              <a:defRPr sz="1881"/>
            </a:pPr>
            <a:endParaRPr lang="en-US" sz="4800" dirty="0"/>
          </a:p>
          <a:p>
            <a:pPr marL="0" indent="18415" defTabSz="694927">
              <a:defRPr sz="1881"/>
            </a:pPr>
            <a:r>
              <a:rPr sz="4800" dirty="0"/>
              <a:t>Part I: </a:t>
            </a:r>
            <a:r>
              <a:rPr lang="en-US" sz="4800" dirty="0"/>
              <a:t>No House Work Day</a:t>
            </a:r>
          </a:p>
          <a:p>
            <a:pPr marL="0" indent="18415" defTabSz="694927">
              <a:defRPr sz="1881"/>
            </a:pPr>
            <a:endParaRPr lang="en-US" sz="4800" dirty="0"/>
          </a:p>
          <a:p>
            <a:pPr marL="0" indent="18415" defTabSz="694927">
              <a:defRPr sz="1881"/>
            </a:pPr>
            <a:r>
              <a:rPr sz="4800" dirty="0"/>
              <a:t>Part II:</a:t>
            </a:r>
            <a:r>
              <a:rPr lang="en-US" sz="4800" dirty="0"/>
              <a:t> What is High Speed Rail and Bullet Train?</a:t>
            </a:r>
          </a:p>
          <a:p>
            <a:pPr marL="0" indent="18415" defTabSz="694927">
              <a:defRPr sz="1425"/>
            </a:pPr>
            <a:endParaRPr dirty="0"/>
          </a:p>
        </p:txBody>
      </p:sp>
      <p:sp>
        <p:nvSpPr>
          <p:cNvPr id="633" name="Google Shape;505;p33"/>
          <p:cNvSpPr/>
          <p:nvPr/>
        </p:nvSpPr>
        <p:spPr>
          <a:xfrm>
            <a:off x="7825117" y="1307449"/>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7" name="Picture 6" descr="288 Family Watching Tv Illustrations &amp; Clip Art - iStock">
            <a:extLst>
              <a:ext uri="{FF2B5EF4-FFF2-40B4-BE49-F238E27FC236}">
                <a16:creationId xmlns:a16="http://schemas.microsoft.com/office/drawing/2014/main" id="{BAB4591A-5DD9-4B9B-9A85-A9EA02BA4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5117" y="1393065"/>
            <a:ext cx="4257614" cy="4628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3141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32">
                                            <p:txEl>
                                              <p:pRg st="0" end="0"/>
                                            </p:txEl>
                                          </p:spTgt>
                                        </p:tgtEl>
                                        <p:attrNameLst>
                                          <p:attrName>style.visibility</p:attrName>
                                        </p:attrNameLst>
                                      </p:cBhvr>
                                      <p:to>
                                        <p:strVal val="visible"/>
                                      </p:to>
                                    </p:set>
                                    <p:animEffect transition="in" filter="fade">
                                      <p:cBhvr>
                                        <p:cTn id="12" dur="1000"/>
                                        <p:tgtEl>
                                          <p:spTgt spid="632">
                                            <p:txEl>
                                              <p:pRg st="0" end="0"/>
                                            </p:txEl>
                                          </p:spTgt>
                                        </p:tgtEl>
                                      </p:cBhvr>
                                    </p:animEffect>
                                    <p:anim calcmode="lin" valueType="num">
                                      <p:cBhvr>
                                        <p:cTn id="13" dur="1000" fill="hold"/>
                                        <p:tgtEl>
                                          <p:spTgt spid="632">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32">
                                            <p:txEl>
                                              <p:pRg st="2" end="2"/>
                                            </p:txEl>
                                          </p:spTgt>
                                        </p:tgtEl>
                                        <p:attrNameLst>
                                          <p:attrName>style.visibility</p:attrName>
                                        </p:attrNameLst>
                                      </p:cBhvr>
                                      <p:to>
                                        <p:strVal val="visible"/>
                                      </p:to>
                                    </p:set>
                                    <p:animEffect transition="in" filter="fade">
                                      <p:cBhvr>
                                        <p:cTn id="19" dur="1000"/>
                                        <p:tgtEl>
                                          <p:spTgt spid="632">
                                            <p:txEl>
                                              <p:pRg st="2" end="2"/>
                                            </p:txEl>
                                          </p:spTgt>
                                        </p:tgtEl>
                                      </p:cBhvr>
                                    </p:animEffect>
                                    <p:anim calcmode="lin" valueType="num">
                                      <p:cBhvr>
                                        <p:cTn id="20" dur="1000" fill="hold"/>
                                        <p:tgtEl>
                                          <p:spTgt spid="632">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3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32">
                                            <p:txEl>
                                              <p:pRg st="4" end="4"/>
                                            </p:txEl>
                                          </p:spTgt>
                                        </p:tgtEl>
                                        <p:attrNameLst>
                                          <p:attrName>style.visibility</p:attrName>
                                        </p:attrNameLst>
                                      </p:cBhvr>
                                      <p:to>
                                        <p:strVal val="visible"/>
                                      </p:to>
                                    </p:set>
                                    <p:animEffect transition="in" filter="fade">
                                      <p:cBhvr>
                                        <p:cTn id="26" dur="1000"/>
                                        <p:tgtEl>
                                          <p:spTgt spid="632">
                                            <p:txEl>
                                              <p:pRg st="4" end="4"/>
                                            </p:txEl>
                                          </p:spTgt>
                                        </p:tgtEl>
                                      </p:cBhvr>
                                    </p:animEffect>
                                    <p:anim calcmode="lin" valueType="num">
                                      <p:cBhvr>
                                        <p:cTn id="27" dur="1000" fill="hold"/>
                                        <p:tgtEl>
                                          <p:spTgt spid="632">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63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147774-2811-4896-A3D9-E2421DFC9F4E}"/>
              </a:ext>
            </a:extLst>
          </p:cNvPr>
          <p:cNvSpPr>
            <a:spLocks noGrp="1"/>
          </p:cNvSpPr>
          <p:nvPr>
            <p:ph type="title"/>
          </p:nvPr>
        </p:nvSpPr>
        <p:spPr>
          <a:xfrm>
            <a:off x="556727" y="2696230"/>
            <a:ext cx="7309200" cy="1424801"/>
          </a:xfrm>
        </p:spPr>
        <p:txBody>
          <a:bodyPr/>
          <a:lstStyle/>
          <a:p>
            <a:endParaRPr lang="en-US" dirty="0"/>
          </a:p>
        </p:txBody>
      </p:sp>
      <p:sp>
        <p:nvSpPr>
          <p:cNvPr id="3" name="文本占位符 2">
            <a:extLst>
              <a:ext uri="{FF2B5EF4-FFF2-40B4-BE49-F238E27FC236}">
                <a16:creationId xmlns:a16="http://schemas.microsoft.com/office/drawing/2014/main" id="{05BE9E2E-4550-4B26-88FF-47C7DC71892A}"/>
              </a:ext>
            </a:extLst>
          </p:cNvPr>
          <p:cNvSpPr>
            <a:spLocks noGrp="1"/>
          </p:cNvSpPr>
          <p:nvPr>
            <p:ph type="body" sz="quarter" idx="1"/>
          </p:nvPr>
        </p:nvSpPr>
        <p:spPr/>
        <p:txBody>
          <a:bodyPr/>
          <a:lstStyle/>
          <a:p>
            <a:endParaRPr lang="en-US"/>
          </a:p>
        </p:txBody>
      </p:sp>
      <p:pic>
        <p:nvPicPr>
          <p:cNvPr id="2050" name="Picture 2" descr="What is the Importance of the English Language Day (2021)? - TheRecentTimes">
            <a:extLst>
              <a:ext uri="{FF2B5EF4-FFF2-40B4-BE49-F238E27FC236}">
                <a16:creationId xmlns:a16="http://schemas.microsoft.com/office/drawing/2014/main" id="{794C834E-EA4C-4B88-BDEA-6696B4E8F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47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4674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9DCE24-76AA-489F-8A6B-B58C86E54DD1}"/>
              </a:ext>
            </a:extLst>
          </p:cNvPr>
          <p:cNvSpPr>
            <a:spLocks noGrp="1"/>
          </p:cNvSpPr>
          <p:nvPr>
            <p:ph type="title"/>
          </p:nvPr>
        </p:nvSpPr>
        <p:spPr/>
        <p:txBody>
          <a:bodyPr/>
          <a:lstStyle/>
          <a:p>
            <a:endParaRPr lang="en-US" dirty="0"/>
          </a:p>
        </p:txBody>
      </p:sp>
      <p:sp>
        <p:nvSpPr>
          <p:cNvPr id="3" name="文本占位符 2">
            <a:extLst>
              <a:ext uri="{FF2B5EF4-FFF2-40B4-BE49-F238E27FC236}">
                <a16:creationId xmlns:a16="http://schemas.microsoft.com/office/drawing/2014/main" id="{B43E753C-857C-42CA-B808-F8AAC5FD22E8}"/>
              </a:ext>
            </a:extLst>
          </p:cNvPr>
          <p:cNvSpPr>
            <a:spLocks noGrp="1"/>
          </p:cNvSpPr>
          <p:nvPr>
            <p:ph type="body" sz="quarter" idx="1"/>
          </p:nvPr>
        </p:nvSpPr>
        <p:spPr/>
        <p:txBody>
          <a:bodyPr/>
          <a:lstStyle/>
          <a:p>
            <a:endParaRPr lang="en-US"/>
          </a:p>
        </p:txBody>
      </p:sp>
      <p:pic>
        <p:nvPicPr>
          <p:cNvPr id="4098" name="Picture 2" descr="8 pronunciation errors that made the English language what it is today –  Conversation Club">
            <a:extLst>
              <a:ext uri="{FF2B5EF4-FFF2-40B4-BE49-F238E27FC236}">
                <a16:creationId xmlns:a16="http://schemas.microsoft.com/office/drawing/2014/main" id="{915A0177-180D-4ED5-90BF-BCA9CF976D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59" y="276224"/>
            <a:ext cx="12468046" cy="6452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59203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549841" y="0"/>
            <a:ext cx="8308571" cy="1224994"/>
          </a:xfrm>
          <a:prstGeom prst="rect">
            <a:avLst/>
          </a:prstGeom>
        </p:spPr>
        <p:txBody>
          <a:bodyPr>
            <a:normAutofit/>
          </a:bodyPr>
          <a:lstStyle/>
          <a:p>
            <a:pPr algn="ctr" defTabSz="987526">
              <a:lnSpc>
                <a:spcPct val="100000"/>
              </a:lnSpc>
              <a:defRPr sz="4212"/>
            </a:pPr>
            <a:r>
              <a:rPr lang="en-US" sz="5600" dirty="0"/>
              <a:t>English Language Day</a:t>
            </a:r>
          </a:p>
        </p:txBody>
      </p:sp>
      <p:pic>
        <p:nvPicPr>
          <p:cNvPr id="2" name="Picture 3" descr="A close up of a pile of wood&#10;&#10;Description automatically generated">
            <a:extLst>
              <a:ext uri="{FF2B5EF4-FFF2-40B4-BE49-F238E27FC236}">
                <a16:creationId xmlns:a16="http://schemas.microsoft.com/office/drawing/2014/main" id="{09E63B91-BEAF-4D78-92E2-B511D52A37E3}"/>
              </a:ext>
            </a:extLst>
          </p:cNvPr>
          <p:cNvPicPr>
            <a:picLocks noChangeAspect="1"/>
          </p:cNvPicPr>
          <p:nvPr/>
        </p:nvPicPr>
        <p:blipFill>
          <a:blip r:embed="rId2"/>
          <a:stretch>
            <a:fillRect/>
          </a:stretch>
        </p:blipFill>
        <p:spPr>
          <a:xfrm>
            <a:off x="10639244" y="5787469"/>
            <a:ext cx="1552756" cy="1070531"/>
          </a:xfrm>
          <a:prstGeom prst="rect">
            <a:avLst/>
          </a:prstGeom>
        </p:spPr>
      </p:pic>
      <p:pic>
        <p:nvPicPr>
          <p:cNvPr id="6" name="Picture 6" descr="Text&#10;&#10;Description automatically generated">
            <a:extLst>
              <a:ext uri="{FF2B5EF4-FFF2-40B4-BE49-F238E27FC236}">
                <a16:creationId xmlns:a16="http://schemas.microsoft.com/office/drawing/2014/main" id="{CCCF44FA-7CE9-477E-9337-25B18A378A0E}"/>
              </a:ext>
            </a:extLst>
          </p:cNvPr>
          <p:cNvPicPr>
            <a:picLocks noChangeAspect="1"/>
          </p:cNvPicPr>
          <p:nvPr/>
        </p:nvPicPr>
        <p:blipFill>
          <a:blip r:embed="rId3"/>
          <a:stretch>
            <a:fillRect/>
          </a:stretch>
        </p:blipFill>
        <p:spPr>
          <a:xfrm>
            <a:off x="34693" y="23888"/>
            <a:ext cx="2001141" cy="1160806"/>
          </a:xfrm>
          <a:prstGeom prst="rect">
            <a:avLst/>
          </a:prstGeom>
        </p:spPr>
      </p:pic>
      <p:sp>
        <p:nvSpPr>
          <p:cNvPr id="3" name="TextBox 2">
            <a:extLst>
              <a:ext uri="{FF2B5EF4-FFF2-40B4-BE49-F238E27FC236}">
                <a16:creationId xmlns:a16="http://schemas.microsoft.com/office/drawing/2014/main" id="{7BDF0240-B636-4C46-BF6A-5510A8BE3215}"/>
              </a:ext>
            </a:extLst>
          </p:cNvPr>
          <p:cNvSpPr txBox="1"/>
          <p:nvPr/>
        </p:nvSpPr>
        <p:spPr>
          <a:xfrm>
            <a:off x="649856" y="1561498"/>
            <a:ext cx="1131210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b="1" u="sng" dirty="0">
                <a:solidFill>
                  <a:schemeClr val="bg1"/>
                </a:solidFill>
              </a:rPr>
              <a:t>History of English Language Day</a:t>
            </a:r>
            <a:endParaRPr lang="en-US" dirty="0">
              <a:solidFill>
                <a:schemeClr val="bg1"/>
              </a:solidFill>
            </a:endParaRPr>
          </a:p>
          <a:p>
            <a:pPr algn="ctr"/>
            <a:endParaRPr lang="en-US" dirty="0">
              <a:solidFill>
                <a:schemeClr val="bg1"/>
              </a:solidFill>
              <a:ea typeface="+mn-lt"/>
              <a:cs typeface="+mn-lt"/>
            </a:endParaRPr>
          </a:p>
          <a:p>
            <a:pPr algn="ctr"/>
            <a:r>
              <a:rPr lang="en-US" sz="2800" dirty="0">
                <a:solidFill>
                  <a:schemeClr val="bg1"/>
                </a:solidFill>
                <a:ea typeface="+mn-lt"/>
                <a:cs typeface="+mn-lt"/>
              </a:rPr>
              <a:t>In 2010, the </a:t>
            </a:r>
            <a:r>
              <a:rPr lang="en-US" sz="2800" b="1" dirty="0">
                <a:solidFill>
                  <a:schemeClr val="bg1"/>
                </a:solidFill>
                <a:ea typeface="+mn-lt"/>
                <a:cs typeface="+mn-lt"/>
              </a:rPr>
              <a:t>UNESCO</a:t>
            </a:r>
            <a:r>
              <a:rPr lang="en-US" sz="2800" dirty="0">
                <a:solidFill>
                  <a:schemeClr val="bg1"/>
                </a:solidFill>
                <a:ea typeface="+mn-lt"/>
                <a:cs typeface="+mn-lt"/>
              </a:rPr>
              <a:t> (United Nations Educational, Scientific and Cultural Organization) founded the English Language Day to celebrate the multilingualism and cultural diversity as well as to </a:t>
            </a:r>
            <a:r>
              <a:rPr lang="en-US" sz="2800" b="1" dirty="0">
                <a:solidFill>
                  <a:schemeClr val="bg1"/>
                </a:solidFill>
                <a:ea typeface="+mn-lt"/>
                <a:cs typeface="+mn-lt"/>
              </a:rPr>
              <a:t>promote the equal use of all six the official working languages</a:t>
            </a:r>
            <a:r>
              <a:rPr lang="en-US" sz="2800" dirty="0">
                <a:solidFill>
                  <a:schemeClr val="bg1"/>
                </a:solidFill>
                <a:ea typeface="+mn-lt"/>
                <a:cs typeface="+mn-lt"/>
              </a:rPr>
              <a:t> throughout the organization. </a:t>
            </a:r>
          </a:p>
          <a:p>
            <a:pPr algn="ctr"/>
            <a:endParaRPr lang="en-US" sz="2800" dirty="0">
              <a:solidFill>
                <a:schemeClr val="bg1"/>
              </a:solidFill>
              <a:ea typeface="+mn-lt"/>
              <a:cs typeface="+mn-lt"/>
            </a:endParaRPr>
          </a:p>
          <a:p>
            <a:pPr algn="ctr"/>
            <a:r>
              <a:rPr lang="en-US" sz="2800" dirty="0">
                <a:solidFill>
                  <a:schemeClr val="bg1"/>
                </a:solidFill>
                <a:ea typeface="+mn-lt"/>
                <a:cs typeface="+mn-lt"/>
              </a:rPr>
              <a:t>They chose April 23, because the day marks the birthday of William Shakespeare (‘</a:t>
            </a:r>
            <a:r>
              <a:rPr lang="en-US" sz="2800" dirty="0" err="1">
                <a:solidFill>
                  <a:schemeClr val="bg1"/>
                </a:solidFill>
                <a:ea typeface="+mn-lt"/>
                <a:cs typeface="+mn-lt"/>
              </a:rPr>
              <a:t>sheipier</a:t>
            </a:r>
            <a:r>
              <a:rPr lang="en-US" sz="2800" dirty="0">
                <a:solidFill>
                  <a:schemeClr val="bg1"/>
                </a:solidFill>
                <a:ea typeface="+mn-lt"/>
                <a:cs typeface="+mn-lt"/>
              </a:rPr>
              <a:t>), the most famous and well celebrated English play writers and authors in the history</a:t>
            </a:r>
            <a:endParaRPr lang="en-US" sz="2800" dirty="0">
              <a:solidFill>
                <a:schemeClr val="bg1"/>
              </a:solidFill>
            </a:endParaRPr>
          </a:p>
          <a:p>
            <a:pPr algn="ctr"/>
            <a:endParaRPr lang="en-US" dirty="0">
              <a:solidFill>
                <a:schemeClr val="bg1"/>
              </a:solidFill>
              <a:latin typeface="Raleway"/>
            </a:endParaRPr>
          </a:p>
        </p:txBody>
      </p:sp>
    </p:spTree>
    <p:extLst>
      <p:ext uri="{BB962C8B-B14F-4D97-AF65-F5344CB8AC3E}">
        <p14:creationId xmlns:p14="http://schemas.microsoft.com/office/powerpoint/2010/main" val="25582865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337807" y="-201339"/>
            <a:ext cx="8308571" cy="1224994"/>
          </a:xfrm>
          <a:prstGeom prst="rect">
            <a:avLst/>
          </a:prstGeom>
        </p:spPr>
        <p:txBody>
          <a:bodyPr>
            <a:normAutofit/>
          </a:bodyPr>
          <a:lstStyle/>
          <a:p>
            <a:pPr algn="ctr" defTabSz="987526">
              <a:lnSpc>
                <a:spcPct val="100000"/>
              </a:lnSpc>
              <a:defRPr sz="4212"/>
            </a:pPr>
            <a:r>
              <a:rPr lang="en-US" sz="5600" dirty="0"/>
              <a:t>English Language Day</a:t>
            </a:r>
          </a:p>
        </p:txBody>
      </p:sp>
      <p:pic>
        <p:nvPicPr>
          <p:cNvPr id="2" name="Picture 3" descr="A close up of a pile of wood&#10;&#10;Description automatically generated">
            <a:extLst>
              <a:ext uri="{FF2B5EF4-FFF2-40B4-BE49-F238E27FC236}">
                <a16:creationId xmlns:a16="http://schemas.microsoft.com/office/drawing/2014/main" id="{09E63B91-BEAF-4D78-92E2-B511D52A37E3}"/>
              </a:ext>
            </a:extLst>
          </p:cNvPr>
          <p:cNvPicPr>
            <a:picLocks noChangeAspect="1"/>
          </p:cNvPicPr>
          <p:nvPr/>
        </p:nvPicPr>
        <p:blipFill>
          <a:blip r:embed="rId2"/>
          <a:stretch>
            <a:fillRect/>
          </a:stretch>
        </p:blipFill>
        <p:spPr>
          <a:xfrm>
            <a:off x="10317191" y="5574832"/>
            <a:ext cx="1836223" cy="1202498"/>
          </a:xfrm>
          <a:prstGeom prst="rect">
            <a:avLst/>
          </a:prstGeom>
        </p:spPr>
      </p:pic>
      <p:pic>
        <p:nvPicPr>
          <p:cNvPr id="5" name="Picture 5" descr="Text&#10;&#10;Description automatically generated">
            <a:extLst>
              <a:ext uri="{FF2B5EF4-FFF2-40B4-BE49-F238E27FC236}">
                <a16:creationId xmlns:a16="http://schemas.microsoft.com/office/drawing/2014/main" id="{52C4C753-4851-4BAD-BFBD-EFF0967DB30D}"/>
              </a:ext>
            </a:extLst>
          </p:cNvPr>
          <p:cNvPicPr>
            <a:picLocks noChangeAspect="1"/>
          </p:cNvPicPr>
          <p:nvPr/>
        </p:nvPicPr>
        <p:blipFill rotWithShape="1">
          <a:blip r:embed="rId3"/>
          <a:srcRect l="-1469" r="130" b="25309"/>
          <a:stretch/>
        </p:blipFill>
        <p:spPr>
          <a:xfrm>
            <a:off x="-88824" y="1"/>
            <a:ext cx="1975133" cy="1293962"/>
          </a:xfrm>
          <a:prstGeom prst="rect">
            <a:avLst/>
          </a:prstGeom>
        </p:spPr>
      </p:pic>
      <p:sp>
        <p:nvSpPr>
          <p:cNvPr id="3" name="TextBox 2">
            <a:extLst>
              <a:ext uri="{FF2B5EF4-FFF2-40B4-BE49-F238E27FC236}">
                <a16:creationId xmlns:a16="http://schemas.microsoft.com/office/drawing/2014/main" id="{7BDF0240-B636-4C46-BF6A-5510A8BE3215}"/>
              </a:ext>
            </a:extLst>
          </p:cNvPr>
          <p:cNvSpPr txBox="1"/>
          <p:nvPr/>
        </p:nvSpPr>
        <p:spPr>
          <a:xfrm>
            <a:off x="1403230" y="1521241"/>
            <a:ext cx="10409207" cy="5016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b="1" u="sng" dirty="0">
                <a:solidFill>
                  <a:schemeClr val="bg1"/>
                </a:solidFill>
              </a:rPr>
              <a:t>How to celebrate English Language Day</a:t>
            </a:r>
            <a:endParaRPr lang="en-US" sz="2800" dirty="0">
              <a:solidFill>
                <a:schemeClr val="bg1"/>
              </a:solidFill>
            </a:endParaRPr>
          </a:p>
          <a:p>
            <a:pPr algn="ctr"/>
            <a:endParaRPr lang="en-US" sz="2800" dirty="0">
              <a:solidFill>
                <a:schemeClr val="bg1"/>
              </a:solidFill>
              <a:ea typeface="+mn-lt"/>
              <a:cs typeface="+mn-lt"/>
            </a:endParaRPr>
          </a:p>
          <a:p>
            <a:pPr algn="ctr"/>
            <a:r>
              <a:rPr lang="en-US" sz="2800" dirty="0">
                <a:solidFill>
                  <a:schemeClr val="bg1"/>
                </a:solidFill>
                <a:ea typeface="+mn-lt"/>
                <a:cs typeface="+mn-lt"/>
              </a:rPr>
              <a:t>Celebrating the </a:t>
            </a:r>
            <a:r>
              <a:rPr lang="en-US" sz="2800" b="1" dirty="0">
                <a:solidFill>
                  <a:schemeClr val="bg1"/>
                </a:solidFill>
                <a:ea typeface="+mn-lt"/>
                <a:cs typeface="+mn-lt"/>
              </a:rPr>
              <a:t>English Language Day</a:t>
            </a:r>
            <a:r>
              <a:rPr lang="en-US" sz="2800" dirty="0">
                <a:solidFill>
                  <a:schemeClr val="bg1"/>
                </a:solidFill>
                <a:ea typeface="+mn-lt"/>
                <a:cs typeface="+mn-lt"/>
              </a:rPr>
              <a:t> is quite easy and simple to remember. </a:t>
            </a:r>
          </a:p>
          <a:p>
            <a:pPr algn="ctr"/>
            <a:endParaRPr lang="en-US" sz="2800" dirty="0">
              <a:solidFill>
                <a:schemeClr val="bg1"/>
              </a:solidFill>
              <a:ea typeface="+mn-lt"/>
              <a:cs typeface="+mn-lt"/>
            </a:endParaRPr>
          </a:p>
          <a:p>
            <a:pPr algn="ctr"/>
            <a:r>
              <a:rPr lang="en-US" sz="2800" dirty="0">
                <a:solidFill>
                  <a:schemeClr val="bg1"/>
                </a:solidFill>
                <a:ea typeface="+mn-lt"/>
                <a:cs typeface="+mn-lt"/>
              </a:rPr>
              <a:t>Just entertain and inform the people about the culture, history and the achievements of the English Language. </a:t>
            </a:r>
          </a:p>
          <a:p>
            <a:pPr algn="ctr"/>
            <a:endParaRPr lang="en-US" sz="2800" dirty="0">
              <a:solidFill>
                <a:schemeClr val="bg1"/>
              </a:solidFill>
              <a:ea typeface="+mn-lt"/>
              <a:cs typeface="+mn-lt"/>
            </a:endParaRPr>
          </a:p>
          <a:p>
            <a:pPr algn="ctr"/>
            <a:r>
              <a:rPr lang="en-US" sz="2800" dirty="0">
                <a:solidFill>
                  <a:schemeClr val="bg1"/>
                </a:solidFill>
                <a:ea typeface="+mn-lt"/>
                <a:cs typeface="+mn-lt"/>
              </a:rPr>
              <a:t>Spread awareness on social media by using the hashtags </a:t>
            </a:r>
            <a:r>
              <a:rPr lang="en-US" sz="2800" b="1" dirty="0">
                <a:solidFill>
                  <a:schemeClr val="bg1"/>
                </a:solidFill>
                <a:ea typeface="+mn-lt"/>
                <a:cs typeface="+mn-lt"/>
              </a:rPr>
              <a:t>#English, #EnglishLanguageDay or #EnglishDay.</a:t>
            </a:r>
            <a:endParaRPr lang="en-US" sz="2800" dirty="0">
              <a:solidFill>
                <a:schemeClr val="bg1"/>
              </a:solidFill>
            </a:endParaRPr>
          </a:p>
          <a:p>
            <a:pPr algn="ctr"/>
            <a:endParaRPr lang="en-US" sz="2800" b="1" u="sng" dirty="0">
              <a:solidFill>
                <a:schemeClr val="bg1"/>
              </a:solidFill>
            </a:endParaRPr>
          </a:p>
          <a:p>
            <a:pPr algn="ctr"/>
            <a:endParaRPr lang="en-US" dirty="0">
              <a:solidFill>
                <a:schemeClr val="bg1"/>
              </a:solidFill>
              <a:latin typeface="Raleway"/>
            </a:endParaRPr>
          </a:p>
        </p:txBody>
      </p:sp>
      <p:pic>
        <p:nvPicPr>
          <p:cNvPr id="6" name="Picture 5" descr="Text&#10;&#10;Description automatically generated">
            <a:extLst>
              <a:ext uri="{FF2B5EF4-FFF2-40B4-BE49-F238E27FC236}">
                <a16:creationId xmlns:a16="http://schemas.microsoft.com/office/drawing/2014/main" id="{E73BBD98-E4FC-4B57-B5D5-6AEC9DEAE3B8}"/>
              </a:ext>
            </a:extLst>
          </p:cNvPr>
          <p:cNvPicPr>
            <a:picLocks noChangeAspect="1"/>
          </p:cNvPicPr>
          <p:nvPr/>
        </p:nvPicPr>
        <p:blipFill rotWithShape="1">
          <a:blip r:embed="rId3"/>
          <a:srcRect l="-1469" r="130" b="25309"/>
          <a:stretch/>
        </p:blipFill>
        <p:spPr>
          <a:xfrm>
            <a:off x="10117581" y="80670"/>
            <a:ext cx="2035833" cy="1293963"/>
          </a:xfrm>
          <a:prstGeom prst="rect">
            <a:avLst/>
          </a:prstGeom>
        </p:spPr>
      </p:pic>
    </p:spTree>
    <p:extLst>
      <p:ext uri="{BB962C8B-B14F-4D97-AF65-F5344CB8AC3E}">
        <p14:creationId xmlns:p14="http://schemas.microsoft.com/office/powerpoint/2010/main" val="3331716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fade">
                                      <p:cBhvr>
                                        <p:cTn id="45" dur="1000"/>
                                        <p:tgtEl>
                                          <p:spTgt spid="3">
                                            <p:txEl>
                                              <p:pRg st="6" end="6"/>
                                            </p:txEl>
                                          </p:spTgt>
                                        </p:tgtEl>
                                      </p:cBhvr>
                                    </p:animEffect>
                                    <p:anim calcmode="lin" valueType="num">
                                      <p:cBhvr>
                                        <p:cTn id="4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fill="hold"/>
                                        <p:tgtEl>
                                          <p:spTgt spid="6"/>
                                        </p:tgtEl>
                                        <p:attrNameLst>
                                          <p:attrName>ppt_x</p:attrName>
                                        </p:attrNameLst>
                                      </p:cBhvr>
                                      <p:tavLst>
                                        <p:tav tm="0">
                                          <p:val>
                                            <p:strVal val="#ppt_x"/>
                                          </p:val>
                                        </p:tav>
                                        <p:tav tm="100000">
                                          <p:val>
                                            <p:strVal val="#ppt_x"/>
                                          </p:val>
                                        </p:tav>
                                      </p:tavLst>
                                    </p:anim>
                                    <p:anim calcmode="lin" valueType="num">
                                      <p:cBhvr additive="base">
                                        <p:cTn id="5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pic>
        <p:nvPicPr>
          <p:cNvPr id="2" name="Picture 3" descr="A close up of a pile of wood&#10;&#10;Description automatically generated">
            <a:extLst>
              <a:ext uri="{FF2B5EF4-FFF2-40B4-BE49-F238E27FC236}">
                <a16:creationId xmlns:a16="http://schemas.microsoft.com/office/drawing/2014/main" id="{09E63B91-BEAF-4D78-92E2-B511D52A37E3}"/>
              </a:ext>
            </a:extLst>
          </p:cNvPr>
          <p:cNvPicPr>
            <a:picLocks noChangeAspect="1"/>
          </p:cNvPicPr>
          <p:nvPr/>
        </p:nvPicPr>
        <p:blipFill>
          <a:blip r:embed="rId2"/>
          <a:stretch>
            <a:fillRect/>
          </a:stretch>
        </p:blipFill>
        <p:spPr>
          <a:xfrm>
            <a:off x="10317191" y="5574832"/>
            <a:ext cx="1836223" cy="1202498"/>
          </a:xfrm>
          <a:prstGeom prst="rect">
            <a:avLst/>
          </a:prstGeom>
        </p:spPr>
      </p:pic>
      <p:pic>
        <p:nvPicPr>
          <p:cNvPr id="5" name="Picture 5" descr="Text&#10;&#10;Description automatically generated">
            <a:extLst>
              <a:ext uri="{FF2B5EF4-FFF2-40B4-BE49-F238E27FC236}">
                <a16:creationId xmlns:a16="http://schemas.microsoft.com/office/drawing/2014/main" id="{52C4C753-4851-4BAD-BFBD-EFF0967DB30D}"/>
              </a:ext>
            </a:extLst>
          </p:cNvPr>
          <p:cNvPicPr>
            <a:picLocks noChangeAspect="1"/>
          </p:cNvPicPr>
          <p:nvPr/>
        </p:nvPicPr>
        <p:blipFill rotWithShape="1">
          <a:blip r:embed="rId3"/>
          <a:srcRect l="-1469" r="130" b="25309"/>
          <a:stretch/>
        </p:blipFill>
        <p:spPr>
          <a:xfrm>
            <a:off x="-88824" y="1"/>
            <a:ext cx="1975133" cy="1293962"/>
          </a:xfrm>
          <a:prstGeom prst="rect">
            <a:avLst/>
          </a:prstGeom>
        </p:spPr>
      </p:pic>
      <p:sp>
        <p:nvSpPr>
          <p:cNvPr id="3" name="TextBox 2">
            <a:extLst>
              <a:ext uri="{FF2B5EF4-FFF2-40B4-BE49-F238E27FC236}">
                <a16:creationId xmlns:a16="http://schemas.microsoft.com/office/drawing/2014/main" id="{7BDF0240-B636-4C46-BF6A-5510A8BE3215}"/>
              </a:ext>
            </a:extLst>
          </p:cNvPr>
          <p:cNvSpPr txBox="1"/>
          <p:nvPr/>
        </p:nvSpPr>
        <p:spPr>
          <a:xfrm>
            <a:off x="2206282" y="267505"/>
            <a:ext cx="6708078" cy="1015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4800" b="1" u="sng" dirty="0" err="1">
                <a:solidFill>
                  <a:schemeClr val="bg1"/>
                </a:solidFill>
              </a:rPr>
              <a:t>Qoute</a:t>
            </a:r>
            <a:r>
              <a:rPr lang="en-US" sz="4800" b="1" u="sng" dirty="0">
                <a:solidFill>
                  <a:schemeClr val="bg1"/>
                </a:solidFill>
              </a:rPr>
              <a:t> for today</a:t>
            </a:r>
          </a:p>
          <a:p>
            <a:pPr algn="ctr"/>
            <a:endParaRPr lang="en-US" dirty="0">
              <a:solidFill>
                <a:schemeClr val="bg1"/>
              </a:solidFill>
              <a:latin typeface="Raleway"/>
            </a:endParaRPr>
          </a:p>
        </p:txBody>
      </p:sp>
      <p:sp>
        <p:nvSpPr>
          <p:cNvPr id="4" name="TextBox 3">
            <a:extLst>
              <a:ext uri="{FF2B5EF4-FFF2-40B4-BE49-F238E27FC236}">
                <a16:creationId xmlns:a16="http://schemas.microsoft.com/office/drawing/2014/main" id="{8A96ECC6-5FD0-48BC-8767-DA9D5ECAA0E7}"/>
              </a:ext>
            </a:extLst>
          </p:cNvPr>
          <p:cNvSpPr txBox="1"/>
          <p:nvPr/>
        </p:nvSpPr>
        <p:spPr>
          <a:xfrm>
            <a:off x="713118" y="1664220"/>
            <a:ext cx="11478882" cy="4924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hangingPunct="0"/>
            <a:r>
              <a:rPr lang="en-US" sz="3200" dirty="0">
                <a:solidFill>
                  <a:schemeClr val="bg1"/>
                </a:solidFill>
                <a:latin typeface="Raleway"/>
              </a:rPr>
              <a:t>“</a:t>
            </a:r>
            <a:r>
              <a:rPr lang="en-US" sz="3200" b="1" i="1" dirty="0">
                <a:solidFill>
                  <a:schemeClr val="bg1"/>
                </a:solidFill>
                <a:latin typeface="Raleway"/>
              </a:rPr>
              <a:t>I don’t follow anything blindly. I have to know the entire thing if I have to get into it. It might sound funny to you, but it’s like using the English language. </a:t>
            </a:r>
          </a:p>
          <a:p>
            <a:pPr hangingPunct="0"/>
            <a:endParaRPr lang="en-US" sz="3200" b="1" i="1" dirty="0">
              <a:solidFill>
                <a:schemeClr val="bg1"/>
              </a:solidFill>
              <a:latin typeface="Raleway"/>
            </a:endParaRPr>
          </a:p>
          <a:p>
            <a:pPr hangingPunct="0"/>
            <a:r>
              <a:rPr lang="en-US" sz="3200" b="1" i="1" dirty="0">
                <a:solidFill>
                  <a:schemeClr val="bg1"/>
                </a:solidFill>
                <a:latin typeface="Raleway"/>
              </a:rPr>
              <a:t>I use an English word only when I know its meaning and understand its connotation. You won’t hear me say, ‘What’s up, dude’ or anything like that just for the heck of it</a:t>
            </a:r>
            <a:r>
              <a:rPr lang="en-US" sz="3200" dirty="0">
                <a:solidFill>
                  <a:schemeClr val="bg1"/>
                </a:solidFill>
                <a:latin typeface="Raleway"/>
              </a:rPr>
              <a:t>.” </a:t>
            </a:r>
          </a:p>
          <a:p>
            <a:pPr hangingPunct="0"/>
            <a:endParaRPr lang="en-US" sz="3200" dirty="0">
              <a:solidFill>
                <a:schemeClr val="bg1"/>
              </a:solidFill>
              <a:latin typeface="Raleway"/>
            </a:endParaRPr>
          </a:p>
          <a:p>
            <a:pPr hangingPunct="0"/>
            <a:r>
              <a:rPr lang="en-US" sz="3200" dirty="0">
                <a:solidFill>
                  <a:schemeClr val="bg1"/>
                </a:solidFill>
                <a:latin typeface="Raleway"/>
              </a:rPr>
              <a:t>–     By Kailash Kher</a:t>
            </a:r>
            <a:endParaRPr lang="en-US" sz="3200" dirty="0">
              <a:solidFill>
                <a:schemeClr val="bg1"/>
              </a:solidFill>
            </a:endParaRPr>
          </a:p>
        </p:txBody>
      </p:sp>
    </p:spTree>
    <p:extLst>
      <p:ext uri="{BB962C8B-B14F-4D97-AF65-F5344CB8AC3E}">
        <p14:creationId xmlns:p14="http://schemas.microsoft.com/office/powerpoint/2010/main" val="964801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4DAB58"/>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527390" y="247415"/>
            <a:ext cx="8308571" cy="1943628"/>
          </a:xfrm>
          <a:prstGeom prst="rect">
            <a:avLst/>
          </a:prstGeom>
        </p:spPr>
        <p:txBody>
          <a:bodyPr>
            <a:normAutofit/>
          </a:bodyPr>
          <a:lstStyle/>
          <a:p>
            <a:pPr defTabSz="987526">
              <a:lnSpc>
                <a:spcPct val="100000"/>
              </a:lnSpc>
              <a:defRPr sz="4212"/>
            </a:pPr>
            <a:r>
              <a:rPr lang="en-US" sz="5600" dirty="0"/>
              <a:t>April 27</a:t>
            </a:r>
            <a:r>
              <a:rPr sz="5600" dirty="0"/>
              <a:t>, 2021</a:t>
            </a:r>
            <a:endParaRPr lang="en-US" dirty="0"/>
          </a:p>
          <a:p>
            <a:pPr defTabSz="987526">
              <a:lnSpc>
                <a:spcPct val="100000"/>
              </a:lnSpc>
              <a:defRPr sz="4212"/>
            </a:pPr>
            <a:r>
              <a:rPr lang="en-US" sz="5600" dirty="0"/>
              <a:t>Terrific Tuesday</a:t>
            </a:r>
          </a:p>
        </p:txBody>
      </p:sp>
      <p:sp>
        <p:nvSpPr>
          <p:cNvPr id="632" name="Google Shape;504;p33"/>
          <p:cNvSpPr txBox="1">
            <a:spLocks noGrp="1"/>
          </p:cNvSpPr>
          <p:nvPr>
            <p:ph type="subTitle" sz="quarter" idx="1"/>
          </p:nvPr>
        </p:nvSpPr>
        <p:spPr>
          <a:xfrm>
            <a:off x="373030" y="2400585"/>
            <a:ext cx="5972473" cy="4209999"/>
          </a:xfrm>
          <a:prstGeom prst="rect">
            <a:avLst/>
          </a:prstGeom>
        </p:spPr>
        <p:txBody>
          <a:bodyPr lIns="121899" tIns="121899" rIns="121899" bIns="121899" anchor="t">
            <a:normAutofit fontScale="92500" lnSpcReduction="20000"/>
          </a:bodyPr>
          <a:lstStyle/>
          <a:p>
            <a:pPr marL="0" indent="18415" defTabSz="694927">
              <a:defRPr sz="1881"/>
            </a:pPr>
            <a:r>
              <a:rPr sz="4800" dirty="0"/>
              <a:t>Today's Lesson:</a:t>
            </a:r>
            <a:endParaRPr lang="en-US" sz="4800" dirty="0"/>
          </a:p>
          <a:p>
            <a:pPr marL="0" indent="18415" defTabSz="694927">
              <a:defRPr sz="1881"/>
            </a:pPr>
            <a:endParaRPr lang="en-US" sz="4800" dirty="0"/>
          </a:p>
          <a:p>
            <a:pPr marL="0" indent="18415" defTabSz="694927">
              <a:defRPr sz="1881"/>
            </a:pPr>
            <a:r>
              <a:rPr sz="4800" dirty="0"/>
              <a:t>Part I: </a:t>
            </a:r>
            <a:r>
              <a:rPr lang="en-US" sz="4800" dirty="0"/>
              <a:t>School Bus Driver Day</a:t>
            </a:r>
          </a:p>
          <a:p>
            <a:pPr marL="0" indent="18415" defTabSz="694927">
              <a:defRPr sz="1881"/>
            </a:pPr>
            <a:endParaRPr lang="en-US" sz="4800" dirty="0"/>
          </a:p>
          <a:p>
            <a:pPr marL="0" indent="18415" defTabSz="694927">
              <a:defRPr sz="1881"/>
            </a:pPr>
            <a:r>
              <a:rPr sz="4800" dirty="0"/>
              <a:t>Part II:</a:t>
            </a:r>
            <a:r>
              <a:rPr lang="en-US" sz="4800" dirty="0"/>
              <a:t> High Speed Rail in Africa</a:t>
            </a:r>
          </a:p>
          <a:p>
            <a:pPr marL="0" indent="18415" defTabSz="694927">
              <a:defRPr sz="1425"/>
            </a:pPr>
            <a:endParaRPr dirty="0"/>
          </a:p>
        </p:txBody>
      </p:sp>
      <p:sp>
        <p:nvSpPr>
          <p:cNvPr id="633" name="Google Shape;505;p33"/>
          <p:cNvSpPr/>
          <p:nvPr/>
        </p:nvSpPr>
        <p:spPr>
          <a:xfrm>
            <a:off x="7909241" y="1439720"/>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1028" name="Picture 4" descr="Weeks since last paycheck: School bus drivers and subcontractor waiting for  relief | firstcoastnews.com">
            <a:extLst>
              <a:ext uri="{FF2B5EF4-FFF2-40B4-BE49-F238E27FC236}">
                <a16:creationId xmlns:a16="http://schemas.microsoft.com/office/drawing/2014/main" id="{845FA7B1-2FF3-4B6A-B674-073E06E7AD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1313" y="943155"/>
            <a:ext cx="5532408" cy="5003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1838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028"/>
                                        </p:tgtEl>
                                        <p:attrNameLst>
                                          <p:attrName>style.visibility</p:attrName>
                                        </p:attrNameLst>
                                      </p:cBhvr>
                                      <p:to>
                                        <p:strVal val="visible"/>
                                      </p:to>
                                    </p:set>
                                    <p:animEffect transition="in" filter="wheel(1)">
                                      <p:cBhvr>
                                        <p:cTn id="18" dur="2000"/>
                                        <p:tgtEl>
                                          <p:spTgt spid="102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32">
                                            <p:txEl>
                                              <p:pRg st="2" end="2"/>
                                            </p:txEl>
                                          </p:spTgt>
                                        </p:tgtEl>
                                        <p:attrNameLst>
                                          <p:attrName>style.visibility</p:attrName>
                                        </p:attrNameLst>
                                      </p:cBhvr>
                                      <p:to>
                                        <p:strVal val="visible"/>
                                      </p:to>
                                    </p:set>
                                    <p:animEffect transition="in" filter="fade">
                                      <p:cBhvr>
                                        <p:cTn id="23" dur="1000"/>
                                        <p:tgtEl>
                                          <p:spTgt spid="632">
                                            <p:txEl>
                                              <p:pRg st="2" end="2"/>
                                            </p:txEl>
                                          </p:spTgt>
                                        </p:tgtEl>
                                      </p:cBhvr>
                                    </p:animEffect>
                                    <p:anim calcmode="lin" valueType="num">
                                      <p:cBhvr>
                                        <p:cTn id="24" dur="1000" fill="hold"/>
                                        <p:tgtEl>
                                          <p:spTgt spid="632">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63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32">
                                            <p:txEl>
                                              <p:pRg st="4" end="4"/>
                                            </p:txEl>
                                          </p:spTgt>
                                        </p:tgtEl>
                                        <p:attrNameLst>
                                          <p:attrName>style.visibility</p:attrName>
                                        </p:attrNameLst>
                                      </p:cBhvr>
                                      <p:to>
                                        <p:strVal val="visible"/>
                                      </p:to>
                                    </p:set>
                                    <p:animEffect transition="in" filter="fade">
                                      <p:cBhvr>
                                        <p:cTn id="30" dur="1000"/>
                                        <p:tgtEl>
                                          <p:spTgt spid="632">
                                            <p:txEl>
                                              <p:pRg st="4" end="4"/>
                                            </p:txEl>
                                          </p:spTgt>
                                        </p:tgtEl>
                                      </p:cBhvr>
                                    </p:animEffect>
                                    <p:anim calcmode="lin" valueType="num">
                                      <p:cBhvr>
                                        <p:cTn id="31" dur="1000" fill="hold"/>
                                        <p:tgtEl>
                                          <p:spTgt spid="632">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63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4DAB58"/>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900201"/>
            <a:ext cx="8308571" cy="1113482"/>
          </a:xfrm>
          <a:prstGeom prst="rect">
            <a:avLst/>
          </a:prstGeom>
        </p:spPr>
        <p:txBody>
          <a:bodyPr>
            <a:normAutofit/>
          </a:bodyPr>
          <a:lstStyle/>
          <a:p>
            <a:pPr defTabSz="987526">
              <a:lnSpc>
                <a:spcPct val="100000"/>
              </a:lnSpc>
              <a:defRPr sz="4212"/>
            </a:pPr>
            <a:r>
              <a:rPr lang="en-US" sz="5600" dirty="0"/>
              <a:t>School Bus Driver Day</a:t>
            </a:r>
            <a:endParaRPr lang="en-US" dirty="0"/>
          </a:p>
        </p:txBody>
      </p:sp>
      <p:pic>
        <p:nvPicPr>
          <p:cNvPr id="5122" name="Picture 2" descr="Bus Drivers Needed, Apply Now! | Polk County Public Schools">
            <a:extLst>
              <a:ext uri="{FF2B5EF4-FFF2-40B4-BE49-F238E27FC236}">
                <a16:creationId xmlns:a16="http://schemas.microsoft.com/office/drawing/2014/main" id="{DE60E8A9-18F8-484D-975F-C97101954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075" y="2110597"/>
            <a:ext cx="5423140" cy="41349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CSD Transportation Department to host job fair for bus drivers - Newsroom">
            <a:extLst>
              <a:ext uri="{FF2B5EF4-FFF2-40B4-BE49-F238E27FC236}">
                <a16:creationId xmlns:a16="http://schemas.microsoft.com/office/drawing/2014/main" id="{C856D85E-7612-43E8-A239-D36C9F2EE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917" y="2110597"/>
            <a:ext cx="4692770" cy="4134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403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wheel(1)">
                                      <p:cBhvr>
                                        <p:cTn id="13" dur="2000"/>
                                        <p:tgtEl>
                                          <p:spTgt spid="5124"/>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wheel(1)">
                                      <p:cBhvr>
                                        <p:cTn id="18"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4DAB58"/>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548780" y="-1210"/>
            <a:ext cx="8308571" cy="1113482"/>
          </a:xfrm>
          <a:prstGeom prst="rect">
            <a:avLst/>
          </a:prstGeom>
        </p:spPr>
        <p:txBody>
          <a:bodyPr>
            <a:normAutofit/>
          </a:bodyPr>
          <a:lstStyle/>
          <a:p>
            <a:pPr defTabSz="987526">
              <a:lnSpc>
                <a:spcPct val="100000"/>
              </a:lnSpc>
              <a:defRPr sz="4212"/>
            </a:pPr>
            <a:r>
              <a:rPr lang="en-US" sz="5600" dirty="0"/>
              <a:t>School Bus Driver Day</a:t>
            </a:r>
            <a:endParaRPr lang="en-US" dirty="0"/>
          </a:p>
        </p:txBody>
      </p:sp>
      <p:pic>
        <p:nvPicPr>
          <p:cNvPr id="6" name="Picture 6">
            <a:extLst>
              <a:ext uri="{FF2B5EF4-FFF2-40B4-BE49-F238E27FC236}">
                <a16:creationId xmlns:a16="http://schemas.microsoft.com/office/drawing/2014/main" id="{494CE718-30FD-4EDB-BD41-29AE5BBC8CEC}"/>
              </a:ext>
            </a:extLst>
          </p:cNvPr>
          <p:cNvPicPr>
            <a:picLocks noChangeAspect="1"/>
          </p:cNvPicPr>
          <p:nvPr/>
        </p:nvPicPr>
        <p:blipFill>
          <a:blip r:embed="rId2"/>
          <a:stretch>
            <a:fillRect/>
          </a:stretch>
        </p:blipFill>
        <p:spPr>
          <a:xfrm>
            <a:off x="8068574" y="3953546"/>
            <a:ext cx="3441038" cy="2572109"/>
          </a:xfrm>
          <a:prstGeom prst="rect">
            <a:avLst/>
          </a:prstGeom>
        </p:spPr>
      </p:pic>
      <p:sp>
        <p:nvSpPr>
          <p:cNvPr id="3" name="TextBox 2">
            <a:extLst>
              <a:ext uri="{FF2B5EF4-FFF2-40B4-BE49-F238E27FC236}">
                <a16:creationId xmlns:a16="http://schemas.microsoft.com/office/drawing/2014/main" id="{EF0C7B4C-2E76-42C8-86AA-30A65D04714C}"/>
              </a:ext>
            </a:extLst>
          </p:cNvPr>
          <p:cNvSpPr txBox="1"/>
          <p:nvPr/>
        </p:nvSpPr>
        <p:spPr>
          <a:xfrm>
            <a:off x="508523" y="1370210"/>
            <a:ext cx="7301258"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400" dirty="0">
                <a:solidFill>
                  <a:schemeClr val="bg1"/>
                </a:solidFill>
                <a:latin typeface="Helvetica"/>
                <a:cs typeface="Helvetica"/>
              </a:rPr>
              <a:t>Today we honor school bus drivers! School Bus Drivers' Day originated in California. After being observed there unofficially for some time, the California legislature decided to make the day official.</a:t>
            </a:r>
          </a:p>
          <a:p>
            <a:pPr algn="ctr" hangingPunct="0"/>
            <a:endParaRPr lang="en-US" sz="2400" dirty="0">
              <a:solidFill>
                <a:schemeClr val="bg1"/>
              </a:solidFill>
              <a:latin typeface="Helvetica"/>
              <a:cs typeface="Helvetica"/>
            </a:endParaRPr>
          </a:p>
          <a:p>
            <a:pPr algn="ctr" hangingPunct="0"/>
            <a:r>
              <a:rPr lang="en-US" sz="2400" dirty="0">
                <a:solidFill>
                  <a:schemeClr val="bg1"/>
                </a:solidFill>
                <a:latin typeface="Helvetica"/>
                <a:cs typeface="Helvetica"/>
              </a:rPr>
              <a:t> In 2009, they created the day "in order to draw special public attention to school bus drivers for their continued and excellent services to pupils in California." </a:t>
            </a:r>
          </a:p>
          <a:p>
            <a:pPr algn="ctr" hangingPunct="0"/>
            <a:endParaRPr lang="en-US" sz="2400" dirty="0">
              <a:solidFill>
                <a:schemeClr val="bg1"/>
              </a:solidFill>
              <a:latin typeface="Helvetica"/>
              <a:cs typeface="Helvetica"/>
            </a:endParaRPr>
          </a:p>
          <a:p>
            <a:pPr algn="ctr" hangingPunct="0"/>
            <a:r>
              <a:rPr lang="en-US" sz="2400" dirty="0">
                <a:solidFill>
                  <a:schemeClr val="bg1"/>
                </a:solidFill>
                <a:latin typeface="Helvetica"/>
                <a:cs typeface="Helvetica"/>
              </a:rPr>
              <a:t>After being created in the state, it appears the holiday spread to be observed informally elsewhere.</a:t>
            </a:r>
            <a:endParaRPr lang="en-US" sz="2400" dirty="0"/>
          </a:p>
          <a:p>
            <a:pPr marL="0" marR="0" indent="0" defTabSz="914400" fontAlgn="auto" latinLnBrk="0" hangingPunct="0">
              <a:lnSpc>
                <a:spcPct val="100000"/>
              </a:lnSpc>
              <a:spcBef>
                <a:spcPts val="0"/>
              </a:spcBef>
              <a:spcAft>
                <a:spcPts val="0"/>
              </a:spcAft>
              <a:buClrTx/>
              <a:buSzTx/>
              <a:buFontTx/>
              <a:buNone/>
              <a:tabLst/>
            </a:pPr>
            <a:endParaRPr lang="en-US" dirty="0"/>
          </a:p>
        </p:txBody>
      </p:sp>
      <p:pic>
        <p:nvPicPr>
          <p:cNvPr id="2050" name="Picture 2" descr="Life of an essential worker: Bus drivers | MPR News">
            <a:extLst>
              <a:ext uri="{FF2B5EF4-FFF2-40B4-BE49-F238E27FC236}">
                <a16:creationId xmlns:a16="http://schemas.microsoft.com/office/drawing/2014/main" id="{54A104B2-44AA-40B4-AD1D-E6293E5A5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15" y="856891"/>
            <a:ext cx="3666662" cy="257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350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1000"/>
                                        <p:tgtEl>
                                          <p:spTgt spid="2050"/>
                                        </p:tgtEl>
                                      </p:cBhvr>
                                    </p:animEffect>
                                    <p:anim calcmode="lin" valueType="num">
                                      <p:cBhvr>
                                        <p:cTn id="21" dur="1000" fill="hold"/>
                                        <p:tgtEl>
                                          <p:spTgt spid="2050"/>
                                        </p:tgtEl>
                                        <p:attrNameLst>
                                          <p:attrName>ppt_x</p:attrName>
                                        </p:attrNameLst>
                                      </p:cBhvr>
                                      <p:tavLst>
                                        <p:tav tm="0">
                                          <p:val>
                                            <p:strVal val="#ppt_x"/>
                                          </p:val>
                                        </p:tav>
                                        <p:tav tm="100000">
                                          <p:val>
                                            <p:strVal val="#ppt_x"/>
                                          </p:val>
                                        </p:tav>
                                      </p:tavLst>
                                    </p:anim>
                                    <p:anim calcmode="lin" valueType="num">
                                      <p:cBhvr>
                                        <p:cTn id="22"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4DAB58"/>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960408" y="278631"/>
            <a:ext cx="6677743" cy="1113482"/>
          </a:xfrm>
          <a:prstGeom prst="rect">
            <a:avLst/>
          </a:prstGeom>
        </p:spPr>
        <p:txBody>
          <a:bodyPr>
            <a:normAutofit fontScale="90000"/>
          </a:bodyPr>
          <a:lstStyle/>
          <a:p>
            <a:pPr algn="ctr" defTabSz="987526">
              <a:lnSpc>
                <a:spcPct val="100000"/>
              </a:lnSpc>
              <a:defRPr sz="4212"/>
            </a:pPr>
            <a:r>
              <a:rPr lang="en-US" sz="5600" dirty="0"/>
              <a:t>School Bus Driver Day</a:t>
            </a:r>
            <a:br>
              <a:rPr lang="en-US" sz="5600" dirty="0"/>
            </a:br>
            <a:r>
              <a:rPr lang="en-US" sz="3000" dirty="0"/>
              <a:t>History of the Day</a:t>
            </a:r>
            <a:endParaRPr lang="en-US" dirty="0"/>
          </a:p>
        </p:txBody>
      </p:sp>
      <p:sp>
        <p:nvSpPr>
          <p:cNvPr id="3" name="TextBox 2">
            <a:extLst>
              <a:ext uri="{FF2B5EF4-FFF2-40B4-BE49-F238E27FC236}">
                <a16:creationId xmlns:a16="http://schemas.microsoft.com/office/drawing/2014/main" id="{EF0C7B4C-2E76-42C8-86AA-30A65D04714C}"/>
              </a:ext>
            </a:extLst>
          </p:cNvPr>
          <p:cNvSpPr txBox="1"/>
          <p:nvPr/>
        </p:nvSpPr>
        <p:spPr>
          <a:xfrm>
            <a:off x="287711" y="1223688"/>
            <a:ext cx="7539322" cy="5447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400" dirty="0">
                <a:solidFill>
                  <a:schemeClr val="bg1"/>
                </a:solidFill>
                <a:ea typeface="+mn-lt"/>
                <a:cs typeface="+mn-lt"/>
              </a:rPr>
              <a:t>The roots of buses—and school bus drivers—date to the late nineteenth century. During that time, a horse-drawn vehicle called a kid hack took children to and from school. </a:t>
            </a:r>
          </a:p>
          <a:p>
            <a:pPr algn="ctr"/>
            <a:endParaRPr lang="en-US" sz="2400" dirty="0">
              <a:solidFill>
                <a:schemeClr val="bg1"/>
              </a:solidFill>
              <a:ea typeface="+mn-lt"/>
              <a:cs typeface="+mn-lt"/>
            </a:endParaRPr>
          </a:p>
          <a:p>
            <a:pPr algn="ctr"/>
            <a:r>
              <a:rPr lang="en-US" sz="2400" dirty="0">
                <a:solidFill>
                  <a:schemeClr val="bg1"/>
                </a:solidFill>
                <a:ea typeface="+mn-lt"/>
                <a:cs typeface="+mn-lt"/>
              </a:rPr>
              <a:t>Since horses were at the hack's front, students entered the vehicle through the back, so they didn't startle them. </a:t>
            </a:r>
          </a:p>
          <a:p>
            <a:pPr algn="ctr"/>
            <a:endParaRPr lang="en-US" sz="2400" dirty="0">
              <a:solidFill>
                <a:schemeClr val="bg1"/>
              </a:solidFill>
              <a:ea typeface="+mn-lt"/>
              <a:cs typeface="+mn-lt"/>
            </a:endParaRPr>
          </a:p>
          <a:p>
            <a:pPr algn="ctr"/>
            <a:r>
              <a:rPr lang="en-US" sz="2400" dirty="0">
                <a:solidFill>
                  <a:schemeClr val="bg1"/>
                </a:solidFill>
                <a:ea typeface="+mn-lt"/>
                <a:cs typeface="+mn-lt"/>
              </a:rPr>
              <a:t>Following the first decade of the twentieth century, the vehicles that took students to school no longer had horses. </a:t>
            </a:r>
          </a:p>
          <a:p>
            <a:pPr algn="ctr"/>
            <a:endParaRPr lang="en-US" sz="2400" dirty="0">
              <a:solidFill>
                <a:schemeClr val="bg1"/>
              </a:solidFill>
              <a:ea typeface="+mn-lt"/>
              <a:cs typeface="+mn-lt"/>
            </a:endParaRPr>
          </a:p>
          <a:p>
            <a:pPr algn="ctr"/>
            <a:r>
              <a:rPr lang="en-US" sz="2400" dirty="0">
                <a:solidFill>
                  <a:schemeClr val="bg1"/>
                </a:solidFill>
                <a:ea typeface="+mn-lt"/>
                <a:cs typeface="+mn-lt"/>
              </a:rPr>
              <a:t>But, they still had perimeter bench seating that the kid hacks had, as well as doors for entering on the rear.</a:t>
            </a:r>
          </a:p>
          <a:p>
            <a:pPr marL="0" marR="0" indent="0" defTabSz="914400" fontAlgn="auto" latinLnBrk="0" hangingPunct="0">
              <a:lnSpc>
                <a:spcPct val="100000"/>
              </a:lnSpc>
              <a:spcBef>
                <a:spcPts val="0"/>
              </a:spcBef>
              <a:spcAft>
                <a:spcPts val="0"/>
              </a:spcAft>
              <a:buClrTx/>
              <a:buSzTx/>
              <a:buFontTx/>
              <a:buNone/>
              <a:tabLst/>
            </a:pPr>
            <a:endParaRPr lang="en-US" dirty="0"/>
          </a:p>
        </p:txBody>
      </p:sp>
      <p:pic>
        <p:nvPicPr>
          <p:cNvPr id="3074" name="Picture 2" descr="School bus drivers in Terrebonne and Lafourche are on the front lines of  the COVID outbreak">
            <a:extLst>
              <a:ext uri="{FF2B5EF4-FFF2-40B4-BE49-F238E27FC236}">
                <a16:creationId xmlns:a16="http://schemas.microsoft.com/office/drawing/2014/main" id="{EE222314-2065-43AC-BDE8-AF156D358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2128" y="1483743"/>
            <a:ext cx="3623094" cy="433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261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wheel(1)">
                                      <p:cBhvr>
                                        <p:cTn id="13" dur="20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4DAB58"/>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888085" y="213132"/>
            <a:ext cx="8308571" cy="1113482"/>
          </a:xfrm>
          <a:prstGeom prst="rect">
            <a:avLst/>
          </a:prstGeom>
        </p:spPr>
        <p:txBody>
          <a:bodyPr>
            <a:normAutofit/>
          </a:bodyPr>
          <a:lstStyle/>
          <a:p>
            <a:pPr defTabSz="987526">
              <a:lnSpc>
                <a:spcPct val="100000"/>
              </a:lnSpc>
              <a:defRPr sz="4212"/>
            </a:pPr>
            <a:r>
              <a:rPr lang="en-US" sz="5600" dirty="0"/>
              <a:t>School Bus Driver Day</a:t>
            </a:r>
            <a:endParaRPr lang="en-US" dirty="0"/>
          </a:p>
        </p:txBody>
      </p:sp>
      <p:sp>
        <p:nvSpPr>
          <p:cNvPr id="3" name="TextBox 2">
            <a:extLst>
              <a:ext uri="{FF2B5EF4-FFF2-40B4-BE49-F238E27FC236}">
                <a16:creationId xmlns:a16="http://schemas.microsoft.com/office/drawing/2014/main" id="{ED1D7230-A649-4C31-BA80-BC118D49AA8A}"/>
              </a:ext>
            </a:extLst>
          </p:cNvPr>
          <p:cNvSpPr txBox="1"/>
          <p:nvPr/>
        </p:nvSpPr>
        <p:spPr>
          <a:xfrm>
            <a:off x="425570" y="1377858"/>
            <a:ext cx="7240437" cy="4893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u="sng" dirty="0">
                <a:solidFill>
                  <a:schemeClr val="bg1"/>
                </a:solidFill>
                <a:latin typeface="Roboto"/>
              </a:rPr>
              <a:t>How to Observe</a:t>
            </a:r>
            <a:endParaRPr lang="en-US" u="sng" dirty="0">
              <a:solidFill>
                <a:schemeClr val="bg1"/>
              </a:solidFill>
            </a:endParaRPr>
          </a:p>
          <a:p>
            <a:pPr algn="ctr" hangingPunct="0"/>
            <a:endParaRPr lang="en-US" sz="2000" dirty="0">
              <a:solidFill>
                <a:schemeClr val="bg1"/>
              </a:solidFill>
              <a:latin typeface="Helvetica"/>
              <a:cs typeface="Helvetica"/>
            </a:endParaRPr>
          </a:p>
          <a:p>
            <a:pPr algn="ctr" hangingPunct="0"/>
            <a:r>
              <a:rPr lang="en-US" sz="2000" dirty="0">
                <a:solidFill>
                  <a:schemeClr val="bg1"/>
                </a:solidFill>
                <a:latin typeface="Helvetica"/>
                <a:cs typeface="Helvetica"/>
              </a:rPr>
              <a:t>Here are a few ideas on how to celebrate the day:</a:t>
            </a:r>
          </a:p>
          <a:p>
            <a:pPr algn="ctr" hangingPunct="0">
              <a:buChar char="•"/>
            </a:pPr>
            <a:endParaRPr lang="en-US" sz="2000" dirty="0">
              <a:solidFill>
                <a:schemeClr val="bg1"/>
              </a:solidFill>
              <a:latin typeface="Helvetica"/>
              <a:cs typeface="Helvetica"/>
            </a:endParaRPr>
          </a:p>
          <a:p>
            <a:pPr algn="ctr" hangingPunct="0">
              <a:buChar char="•"/>
            </a:pPr>
            <a:r>
              <a:rPr lang="en-US" sz="2000" dirty="0">
                <a:solidFill>
                  <a:schemeClr val="bg1"/>
                </a:solidFill>
                <a:latin typeface="Helvetica"/>
                <a:cs typeface="Helvetica"/>
              </a:rPr>
              <a:t>If you ride a school bus, thank your school bus driver or send a gift to your bus driver.</a:t>
            </a:r>
          </a:p>
          <a:p>
            <a:pPr algn="ctr" hangingPunct="0">
              <a:buChar char="•"/>
            </a:pPr>
            <a:endParaRPr lang="en-US" sz="2000" dirty="0">
              <a:solidFill>
                <a:schemeClr val="bg1"/>
              </a:solidFill>
              <a:latin typeface="Helvetica"/>
              <a:cs typeface="Helvetica"/>
            </a:endParaRPr>
          </a:p>
          <a:p>
            <a:pPr algn="ctr" hangingPunct="0">
              <a:buChar char="•"/>
            </a:pPr>
            <a:r>
              <a:rPr lang="en-US" sz="2000" dirty="0">
                <a:solidFill>
                  <a:schemeClr val="bg1"/>
                </a:solidFill>
                <a:latin typeface="Helvetica"/>
                <a:cs typeface="Helvetica"/>
              </a:rPr>
              <a:t>If you are a school bus driver, make sure to let your coworkers and the students you drive know about the day.</a:t>
            </a:r>
          </a:p>
          <a:p>
            <a:pPr lvl="1" algn="ctr" hangingPunct="0"/>
            <a:endParaRPr lang="en-US" sz="2000" dirty="0">
              <a:solidFill>
                <a:schemeClr val="bg1"/>
              </a:solidFill>
              <a:latin typeface="Helvetica"/>
              <a:cs typeface="Helvetica"/>
            </a:endParaRPr>
          </a:p>
          <a:p>
            <a:pPr lvl="1" algn="ctr" hangingPunct="0"/>
            <a:r>
              <a:rPr lang="en-US" sz="2000" dirty="0">
                <a:solidFill>
                  <a:schemeClr val="bg1"/>
                </a:solidFill>
                <a:latin typeface="Helvetica"/>
                <a:cs typeface="Helvetica"/>
              </a:rPr>
              <a:t>If you would like to become a school bus driver, today is the perfect day to take steps to do so!</a:t>
            </a:r>
          </a:p>
          <a:p>
            <a:pPr algn="ctr" hangingPunct="0">
              <a:buChar char="•"/>
            </a:pPr>
            <a:endParaRPr lang="en-US" sz="2000" dirty="0">
              <a:solidFill>
                <a:schemeClr val="bg1"/>
              </a:solidFill>
              <a:latin typeface="Helvetica"/>
              <a:cs typeface="Helvetica"/>
            </a:endParaRPr>
          </a:p>
          <a:p>
            <a:pPr algn="ctr" hangingPunct="0">
              <a:buChar char="•"/>
            </a:pPr>
            <a:r>
              <a:rPr lang="en-US" sz="2000" dirty="0">
                <a:solidFill>
                  <a:schemeClr val="bg1"/>
                </a:solidFill>
                <a:latin typeface="Helvetica"/>
                <a:cs typeface="Helvetica"/>
              </a:rPr>
              <a:t>If nothing else, you could count how many school buses and school bus drivers you see today. Our guess is you will see a lot!</a:t>
            </a:r>
          </a:p>
        </p:txBody>
      </p:sp>
      <p:pic>
        <p:nvPicPr>
          <p:cNvPr id="4098" name="Picture 2" descr="Bus drivers preparing for new school year with plenty of COVID-19  precautions | Education News | wcfcourier.com">
            <a:extLst>
              <a:ext uri="{FF2B5EF4-FFF2-40B4-BE49-F238E27FC236}">
                <a16:creationId xmlns:a16="http://schemas.microsoft.com/office/drawing/2014/main" id="{64587E5C-68EE-49EB-8958-71677EF0E1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8906" y="1593012"/>
            <a:ext cx="3427562" cy="439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387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10" end="10"/>
                                            </p:txEl>
                                          </p:spTgt>
                                        </p:tgtEl>
                                        <p:attrNameLst>
                                          <p:attrName>style.visibility</p:attrName>
                                        </p:attrNameLst>
                                      </p:cBhvr>
                                      <p:to>
                                        <p:strVal val="visible"/>
                                      </p:to>
                                    </p:set>
                                    <p:animEffect transition="in" filter="fade">
                                      <p:cBhvr>
                                        <p:cTn id="40" dur="1000"/>
                                        <p:tgtEl>
                                          <p:spTgt spid="3">
                                            <p:txEl>
                                              <p:pRg st="10" end="10"/>
                                            </p:txEl>
                                          </p:spTgt>
                                        </p:tgtEl>
                                      </p:cBhvr>
                                    </p:animEffect>
                                    <p:anim calcmode="lin" valueType="num">
                                      <p:cBhvr>
                                        <p:cTn id="41"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491322"/>
            <a:ext cx="8308571" cy="1547141"/>
          </a:xfrm>
          <a:prstGeom prst="rect">
            <a:avLst/>
          </a:prstGeom>
        </p:spPr>
        <p:txBody>
          <a:bodyPr>
            <a:normAutofit/>
          </a:bodyPr>
          <a:lstStyle/>
          <a:p>
            <a:pPr algn="ctr" defTabSz="987526">
              <a:lnSpc>
                <a:spcPct val="100000"/>
              </a:lnSpc>
              <a:defRPr sz="4212"/>
            </a:pPr>
            <a:r>
              <a:rPr lang="en-US" sz="5600" dirty="0"/>
              <a:t>No House Work Day</a:t>
            </a:r>
            <a:endParaRPr lang="en-US" dirty="0"/>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3" name="墨迹 2">
                <a:extLst>
                  <a:ext uri="{FF2B5EF4-FFF2-40B4-BE49-F238E27FC236}">
                    <a16:creationId xmlns:a16="http://schemas.microsoft.com/office/drawing/2014/main" id="{D2931EB7-DDD1-4A9E-8A4A-9E5C5BABD01A}"/>
                  </a:ext>
                </a:extLst>
              </p14:cNvPr>
              <p14:cNvContentPartPr/>
              <p14:nvPr/>
            </p14:nvContentPartPr>
            <p14:xfrm>
              <a:off x="9241345" y="3921602"/>
              <a:ext cx="360" cy="360"/>
            </p14:xfrm>
          </p:contentPart>
        </mc:Choice>
        <mc:Fallback xmlns="">
          <p:pic>
            <p:nvPicPr>
              <p:cNvPr id="3" name="墨迹 2">
                <a:extLst>
                  <a:ext uri="{FF2B5EF4-FFF2-40B4-BE49-F238E27FC236}">
                    <a16:creationId xmlns:a16="http://schemas.microsoft.com/office/drawing/2014/main" id="{D2931EB7-DDD1-4A9E-8A4A-9E5C5BABD01A}"/>
                  </a:ext>
                </a:extLst>
              </p:cNvPr>
              <p:cNvPicPr/>
              <p:nvPr/>
            </p:nvPicPr>
            <p:blipFill>
              <a:blip r:embed="rId6"/>
              <a:stretch>
                <a:fillRect/>
              </a:stretch>
            </p:blipFill>
            <p:spPr>
              <a:xfrm>
                <a:off x="9223705" y="3813962"/>
                <a:ext cx="36000" cy="216000"/>
              </a:xfrm>
              <a:prstGeom prst="rect">
                <a:avLst/>
              </a:prstGeom>
            </p:spPr>
          </p:pic>
        </mc:Fallback>
      </mc:AlternateContent>
      <p:grpSp>
        <p:nvGrpSpPr>
          <p:cNvPr id="8" name="组合 7">
            <a:extLst>
              <a:ext uri="{FF2B5EF4-FFF2-40B4-BE49-F238E27FC236}">
                <a16:creationId xmlns:a16="http://schemas.microsoft.com/office/drawing/2014/main" id="{08552FDB-FDA7-4CDF-A577-B7D048175C02}"/>
              </a:ext>
            </a:extLst>
          </p:cNvPr>
          <p:cNvGrpSpPr/>
          <p:nvPr/>
        </p:nvGrpSpPr>
        <p:grpSpPr>
          <a:xfrm>
            <a:off x="-1720107" y="2386570"/>
            <a:ext cx="2225160" cy="2944871"/>
            <a:chOff x="1828225" y="2366402"/>
            <a:chExt cx="2225160" cy="1233360"/>
          </a:xfrm>
        </p:grpSpPr>
        <mc:AlternateContent xmlns:mc="http://schemas.openxmlformats.org/markup-compatibility/2006" xmlns:p14="http://schemas.microsoft.com/office/powerpoint/2010/main" xmlns:aink="http://schemas.microsoft.com/office/drawing/2016/ink">
          <mc:Choice Requires="p14 aink">
            <p:contentPart p14:bwMode="auto" r:id="rId7">
              <p14:nvContentPartPr>
                <p14:cNvPr id="4" name="墨迹 3">
                  <a:extLst>
                    <a:ext uri="{FF2B5EF4-FFF2-40B4-BE49-F238E27FC236}">
                      <a16:creationId xmlns:a16="http://schemas.microsoft.com/office/drawing/2014/main" id="{1BBD5A55-C515-4316-AADF-516893911891}"/>
                    </a:ext>
                  </a:extLst>
                </p14:cNvPr>
                <p14:cNvContentPartPr/>
                <p14:nvPr/>
              </p14:nvContentPartPr>
              <p14:xfrm>
                <a:off x="1828225" y="2366402"/>
                <a:ext cx="2225160" cy="1233360"/>
              </p14:xfrm>
            </p:contentPart>
          </mc:Choice>
          <mc:Fallback xmlns="">
            <p:pic>
              <p:nvPicPr>
                <p:cNvPr id="4" name="墨迹 3">
                  <a:extLst>
                    <a:ext uri="{FF2B5EF4-FFF2-40B4-BE49-F238E27FC236}">
                      <a16:creationId xmlns:a16="http://schemas.microsoft.com/office/drawing/2014/main" id="{1BBD5A55-C515-4316-AADF-516893911891}"/>
                    </a:ext>
                  </a:extLst>
                </p:cNvPr>
                <p:cNvPicPr/>
                <p:nvPr/>
              </p:nvPicPr>
              <p:blipFill>
                <a:blip r:embed="rId8"/>
                <a:stretch>
                  <a:fillRect/>
                </a:stretch>
              </p:blipFill>
              <p:spPr>
                <a:xfrm>
                  <a:off x="1810585" y="2258762"/>
                  <a:ext cx="2260800" cy="1449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墨迹 6">
                  <a:extLst>
                    <a:ext uri="{FF2B5EF4-FFF2-40B4-BE49-F238E27FC236}">
                      <a16:creationId xmlns:a16="http://schemas.microsoft.com/office/drawing/2014/main" id="{D5DC0C3C-18D4-4EB2-818C-303F84869A28}"/>
                    </a:ext>
                  </a:extLst>
                </p14:cNvPr>
                <p14:cNvContentPartPr/>
                <p14:nvPr/>
              </p14:nvContentPartPr>
              <p14:xfrm>
                <a:off x="2207665" y="3219962"/>
                <a:ext cx="2880" cy="360"/>
              </p14:xfrm>
            </p:contentPart>
          </mc:Choice>
          <mc:Fallback xmlns="">
            <p:pic>
              <p:nvPicPr>
                <p:cNvPr id="7" name="墨迹 6">
                  <a:extLst>
                    <a:ext uri="{FF2B5EF4-FFF2-40B4-BE49-F238E27FC236}">
                      <a16:creationId xmlns:a16="http://schemas.microsoft.com/office/drawing/2014/main" id="{D5DC0C3C-18D4-4EB2-818C-303F84869A28}"/>
                    </a:ext>
                  </a:extLst>
                </p:cNvPr>
                <p:cNvPicPr/>
                <p:nvPr/>
              </p:nvPicPr>
              <p:blipFill>
                <a:blip r:embed="rId10"/>
                <a:stretch>
                  <a:fillRect/>
                </a:stretch>
              </p:blipFill>
              <p:spPr>
                <a:xfrm>
                  <a:off x="2190025" y="3112322"/>
                  <a:ext cx="3852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9" name="墨迹 8">
                <a:extLst>
                  <a:ext uri="{FF2B5EF4-FFF2-40B4-BE49-F238E27FC236}">
                    <a16:creationId xmlns:a16="http://schemas.microsoft.com/office/drawing/2014/main" id="{789E0F11-98B1-4A74-8041-76B6675B170F}"/>
                  </a:ext>
                </a:extLst>
              </p14:cNvPr>
              <p14:cNvContentPartPr/>
              <p14:nvPr/>
            </p14:nvContentPartPr>
            <p14:xfrm>
              <a:off x="2276785" y="3869762"/>
              <a:ext cx="360" cy="360"/>
            </p14:xfrm>
          </p:contentPart>
        </mc:Choice>
        <mc:Fallback xmlns="">
          <p:pic>
            <p:nvPicPr>
              <p:cNvPr id="9" name="墨迹 8">
                <a:extLst>
                  <a:ext uri="{FF2B5EF4-FFF2-40B4-BE49-F238E27FC236}">
                    <a16:creationId xmlns:a16="http://schemas.microsoft.com/office/drawing/2014/main" id="{789E0F11-98B1-4A74-8041-76B6675B170F}"/>
                  </a:ext>
                </a:extLst>
              </p:cNvPr>
              <p:cNvPicPr/>
              <p:nvPr/>
            </p:nvPicPr>
            <p:blipFill>
              <a:blip r:embed="rId12"/>
              <a:stretch>
                <a:fillRect/>
              </a:stretch>
            </p:blipFill>
            <p:spPr>
              <a:xfrm>
                <a:off x="2259145" y="3762122"/>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10" name="墨迹 9">
                <a:extLst>
                  <a:ext uri="{FF2B5EF4-FFF2-40B4-BE49-F238E27FC236}">
                    <a16:creationId xmlns:a16="http://schemas.microsoft.com/office/drawing/2014/main" id="{8BC4D488-A72A-4AF0-ABB2-A4E06597AC66}"/>
                  </a:ext>
                </a:extLst>
              </p14:cNvPr>
              <p14:cNvContentPartPr/>
              <p14:nvPr/>
            </p14:nvContentPartPr>
            <p14:xfrm>
              <a:off x="11271745" y="2472602"/>
              <a:ext cx="360" cy="360"/>
            </p14:xfrm>
          </p:contentPart>
        </mc:Choice>
        <mc:Fallback xmlns="">
          <p:pic>
            <p:nvPicPr>
              <p:cNvPr id="10" name="墨迹 9">
                <a:extLst>
                  <a:ext uri="{FF2B5EF4-FFF2-40B4-BE49-F238E27FC236}">
                    <a16:creationId xmlns:a16="http://schemas.microsoft.com/office/drawing/2014/main" id="{8BC4D488-A72A-4AF0-ABB2-A4E06597AC66}"/>
                  </a:ext>
                </a:extLst>
              </p:cNvPr>
              <p:cNvPicPr/>
              <p:nvPr/>
            </p:nvPicPr>
            <p:blipFill>
              <a:blip r:embed="rId14"/>
              <a:stretch>
                <a:fillRect/>
              </a:stretch>
            </p:blipFill>
            <p:spPr>
              <a:xfrm>
                <a:off x="11253745" y="2364962"/>
                <a:ext cx="36000" cy="216000"/>
              </a:xfrm>
              <a:prstGeom prst="rect">
                <a:avLst/>
              </a:prstGeom>
            </p:spPr>
          </p:pic>
        </mc:Fallback>
      </mc:AlternateContent>
      <p:pic>
        <p:nvPicPr>
          <p:cNvPr id="1028" name="Picture 4" descr="What We're Reading This Summer | The New Yorker">
            <a:extLst>
              <a:ext uri="{FF2B5EF4-FFF2-40B4-BE49-F238E27FC236}">
                <a16:creationId xmlns:a16="http://schemas.microsoft.com/office/drawing/2014/main" id="{A594D38E-B188-44D7-9E14-385854378C0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6801" y="2265800"/>
            <a:ext cx="9613777" cy="423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4472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89367" y="247416"/>
            <a:ext cx="8308571" cy="1943628"/>
          </a:xfrm>
          <a:prstGeom prst="rect">
            <a:avLst/>
          </a:prstGeom>
        </p:spPr>
        <p:txBody>
          <a:bodyPr>
            <a:normAutofit/>
          </a:bodyPr>
          <a:lstStyle/>
          <a:p>
            <a:pPr defTabSz="987526">
              <a:lnSpc>
                <a:spcPct val="100000"/>
              </a:lnSpc>
              <a:defRPr sz="4212"/>
            </a:pPr>
            <a:r>
              <a:rPr lang="en-US" sz="5600" dirty="0"/>
              <a:t>April 28</a:t>
            </a:r>
            <a:r>
              <a:rPr sz="5600" dirty="0"/>
              <a:t>, 2021</a:t>
            </a:r>
            <a:endParaRPr lang="en-US" dirty="0"/>
          </a:p>
          <a:p>
            <a:pPr defTabSz="987526">
              <a:lnSpc>
                <a:spcPct val="100000"/>
              </a:lnSpc>
              <a:defRPr sz="4212"/>
            </a:pPr>
            <a:r>
              <a:rPr lang="en-US" sz="5600" dirty="0"/>
              <a:t>Wednesday</a:t>
            </a:r>
          </a:p>
        </p:txBody>
      </p:sp>
      <p:sp>
        <p:nvSpPr>
          <p:cNvPr id="632" name="Google Shape;504;p33"/>
          <p:cNvSpPr txBox="1">
            <a:spLocks noGrp="1"/>
          </p:cNvSpPr>
          <p:nvPr>
            <p:ph type="subTitle" sz="quarter" idx="1"/>
          </p:nvPr>
        </p:nvSpPr>
        <p:spPr>
          <a:xfrm>
            <a:off x="328238" y="2631119"/>
            <a:ext cx="5972473" cy="2383704"/>
          </a:xfrm>
          <a:prstGeom prst="rect">
            <a:avLst/>
          </a:prstGeom>
        </p:spPr>
        <p:txBody>
          <a:bodyPr lIns="121899" tIns="121899" rIns="121899" bIns="121899" anchor="t">
            <a:normAutofit fontScale="25000" lnSpcReduction="20000"/>
          </a:bodyPr>
          <a:lstStyle/>
          <a:p>
            <a:pPr marL="0" indent="18415" defTabSz="694927">
              <a:defRPr sz="1881"/>
            </a:pPr>
            <a:r>
              <a:rPr sz="16000" dirty="0"/>
              <a:t>Today's Lesson:</a:t>
            </a:r>
            <a:endParaRPr lang="en-US" sz="16000" dirty="0"/>
          </a:p>
          <a:p>
            <a:pPr marL="0" indent="18415" defTabSz="694927">
              <a:defRPr sz="1881"/>
            </a:pPr>
            <a:endParaRPr lang="en-US" sz="16000" dirty="0"/>
          </a:p>
          <a:p>
            <a:pPr marL="0" indent="18415" defTabSz="694927">
              <a:defRPr sz="1881"/>
            </a:pPr>
            <a:r>
              <a:rPr sz="16000" dirty="0"/>
              <a:t>Part I: </a:t>
            </a:r>
            <a:r>
              <a:rPr lang="en-US" sz="16000" dirty="0"/>
              <a:t>International Noise Awareness Day</a:t>
            </a:r>
          </a:p>
          <a:p>
            <a:pPr marL="0" indent="18415" defTabSz="694927">
              <a:defRPr sz="1881"/>
            </a:pPr>
            <a:endParaRPr lang="en-US" sz="16000" dirty="0"/>
          </a:p>
          <a:p>
            <a:pPr marL="0" indent="18415" defTabSz="694927">
              <a:defRPr sz="1881"/>
            </a:pPr>
            <a:r>
              <a:rPr sz="16000" dirty="0"/>
              <a:t>Part II:</a:t>
            </a:r>
            <a:r>
              <a:rPr lang="en-US" sz="16000" dirty="0"/>
              <a:t> High Speed Rail in Africa</a:t>
            </a:r>
          </a:p>
          <a:p>
            <a:pPr marL="0" indent="18415" defTabSz="694927">
              <a:defRPr sz="1425"/>
            </a:pPr>
            <a:endParaRPr dirty="0"/>
          </a:p>
        </p:txBody>
      </p:sp>
      <p:sp>
        <p:nvSpPr>
          <p:cNvPr id="633" name="Google Shape;505;p33"/>
          <p:cNvSpPr/>
          <p:nvPr/>
        </p:nvSpPr>
        <p:spPr>
          <a:xfrm>
            <a:off x="7984505" y="1421989"/>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A person wearing a hat&#10;&#10;Description automatically generated">
            <a:extLst>
              <a:ext uri="{FF2B5EF4-FFF2-40B4-BE49-F238E27FC236}">
                <a16:creationId xmlns:a16="http://schemas.microsoft.com/office/drawing/2014/main" id="{40FCD7FA-BBBA-4D61-8A4A-875505AE3554}"/>
              </a:ext>
            </a:extLst>
          </p:cNvPr>
          <p:cNvPicPr>
            <a:picLocks noChangeAspect="1"/>
          </p:cNvPicPr>
          <p:nvPr/>
        </p:nvPicPr>
        <p:blipFill>
          <a:blip r:embed="rId2"/>
          <a:stretch>
            <a:fillRect/>
          </a:stretch>
        </p:blipFill>
        <p:spPr>
          <a:xfrm>
            <a:off x="7499230" y="1605156"/>
            <a:ext cx="4767533" cy="3409667"/>
          </a:xfrm>
          <a:prstGeom prst="rect">
            <a:avLst/>
          </a:prstGeom>
        </p:spPr>
      </p:pic>
    </p:spTree>
    <p:extLst>
      <p:ext uri="{BB962C8B-B14F-4D97-AF65-F5344CB8AC3E}">
        <p14:creationId xmlns:p14="http://schemas.microsoft.com/office/powerpoint/2010/main" val="1096648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4" y="640005"/>
            <a:ext cx="12360179" cy="1113482"/>
          </a:xfrm>
          <a:prstGeom prst="rect">
            <a:avLst/>
          </a:prstGeom>
        </p:spPr>
        <p:txBody>
          <a:bodyPr>
            <a:normAutofit/>
          </a:bodyPr>
          <a:lstStyle/>
          <a:p>
            <a:pPr defTabSz="987526">
              <a:lnSpc>
                <a:spcPct val="100000"/>
              </a:lnSpc>
              <a:defRPr sz="4212"/>
            </a:pPr>
            <a:r>
              <a:rPr lang="en-US" sz="5600" dirty="0"/>
              <a:t>International Noise Awareness Day</a:t>
            </a:r>
            <a:endParaRPr lang="en-US" dirty="0"/>
          </a:p>
        </p:txBody>
      </p:sp>
      <p:pic>
        <p:nvPicPr>
          <p:cNvPr id="5" name="Picture 5" descr="Diagram&#10;&#10;Description automatically generated">
            <a:extLst>
              <a:ext uri="{FF2B5EF4-FFF2-40B4-BE49-F238E27FC236}">
                <a16:creationId xmlns:a16="http://schemas.microsoft.com/office/drawing/2014/main" id="{E50507FA-8455-4392-8278-2520A09709DA}"/>
              </a:ext>
            </a:extLst>
          </p:cNvPr>
          <p:cNvPicPr>
            <a:picLocks noChangeAspect="1"/>
          </p:cNvPicPr>
          <p:nvPr/>
        </p:nvPicPr>
        <p:blipFill>
          <a:blip r:embed="rId2"/>
          <a:stretch>
            <a:fillRect/>
          </a:stretch>
        </p:blipFill>
        <p:spPr>
          <a:xfrm>
            <a:off x="1006415" y="2191940"/>
            <a:ext cx="10133162" cy="3674022"/>
          </a:xfrm>
          <a:prstGeom prst="rect">
            <a:avLst/>
          </a:prstGeom>
        </p:spPr>
      </p:pic>
    </p:spTree>
    <p:extLst>
      <p:ext uri="{BB962C8B-B14F-4D97-AF65-F5344CB8AC3E}">
        <p14:creationId xmlns:p14="http://schemas.microsoft.com/office/powerpoint/2010/main" val="333040289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10537" y="168428"/>
            <a:ext cx="12360179" cy="1113482"/>
          </a:xfrm>
          <a:prstGeom prst="rect">
            <a:avLst/>
          </a:prstGeom>
        </p:spPr>
        <p:txBody>
          <a:bodyPr>
            <a:normAutofit/>
          </a:bodyPr>
          <a:lstStyle/>
          <a:p>
            <a:pPr defTabSz="987526">
              <a:lnSpc>
                <a:spcPct val="100000"/>
              </a:lnSpc>
              <a:defRPr sz="4212"/>
            </a:pPr>
            <a:r>
              <a:rPr lang="en-US" sz="5600" dirty="0"/>
              <a:t>International Noise Awareness Day</a:t>
            </a:r>
            <a:endParaRPr lang="en-US" dirty="0"/>
          </a:p>
        </p:txBody>
      </p:sp>
      <p:pic>
        <p:nvPicPr>
          <p:cNvPr id="6" name="Picture 6" descr="A person smiling for the camera&#10;&#10;Description automatically generated">
            <a:extLst>
              <a:ext uri="{FF2B5EF4-FFF2-40B4-BE49-F238E27FC236}">
                <a16:creationId xmlns:a16="http://schemas.microsoft.com/office/drawing/2014/main" id="{88142A34-AB71-4261-8900-BC4B7B74B08C}"/>
              </a:ext>
            </a:extLst>
          </p:cNvPr>
          <p:cNvPicPr>
            <a:picLocks noChangeAspect="1"/>
          </p:cNvPicPr>
          <p:nvPr/>
        </p:nvPicPr>
        <p:blipFill>
          <a:blip r:embed="rId2"/>
          <a:stretch>
            <a:fillRect/>
          </a:stretch>
        </p:blipFill>
        <p:spPr>
          <a:xfrm>
            <a:off x="9144000" y="2053088"/>
            <a:ext cx="2892725" cy="4164907"/>
          </a:xfrm>
          <a:prstGeom prst="rect">
            <a:avLst/>
          </a:prstGeom>
        </p:spPr>
      </p:pic>
      <p:sp>
        <p:nvSpPr>
          <p:cNvPr id="3" name="TextBox 2">
            <a:extLst>
              <a:ext uri="{FF2B5EF4-FFF2-40B4-BE49-F238E27FC236}">
                <a16:creationId xmlns:a16="http://schemas.microsoft.com/office/drawing/2014/main" id="{9D223FC7-8DE9-4B32-A850-933914110EF9}"/>
              </a:ext>
            </a:extLst>
          </p:cNvPr>
          <p:cNvSpPr txBox="1"/>
          <p:nvPr/>
        </p:nvSpPr>
        <p:spPr>
          <a:xfrm>
            <a:off x="436113" y="1598763"/>
            <a:ext cx="7960264" cy="3877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800" b="1" dirty="0">
                <a:solidFill>
                  <a:schemeClr val="bg1"/>
                </a:solidFill>
              </a:rPr>
              <a:t>International Noise Awareness Day</a:t>
            </a:r>
            <a:r>
              <a:rPr lang="en-US" sz="2800" dirty="0">
                <a:solidFill>
                  <a:schemeClr val="bg1"/>
                </a:solidFill>
              </a:rPr>
              <a:t> is a global campaign, founded in 1996 by the Center for Hearing and Communication (CHC), aiming to raise awareness of the effects of noise on the welfare and health of people. </a:t>
            </a:r>
          </a:p>
          <a:p>
            <a:pPr algn="ctr" hangingPunct="0"/>
            <a:endParaRPr lang="en-US" sz="2800" dirty="0">
              <a:solidFill>
                <a:schemeClr val="bg1"/>
              </a:solidFill>
            </a:endParaRPr>
          </a:p>
          <a:p>
            <a:pPr algn="ctr" hangingPunct="0"/>
            <a:r>
              <a:rPr lang="en-US" sz="2800" dirty="0">
                <a:solidFill>
                  <a:schemeClr val="bg1"/>
                </a:solidFill>
              </a:rPr>
              <a:t>Noise affects people in many ways, but only deafness and annoyance receive actual interest from the general public</a:t>
            </a:r>
            <a:r>
              <a:rPr lang="en-US" sz="2400" dirty="0">
                <a:solidFill>
                  <a:schemeClr val="bg1"/>
                </a:solidFill>
              </a:rPr>
              <a:t>. </a:t>
            </a:r>
          </a:p>
        </p:txBody>
      </p:sp>
    </p:spTree>
    <p:extLst>
      <p:ext uri="{BB962C8B-B14F-4D97-AF65-F5344CB8AC3E}">
        <p14:creationId xmlns:p14="http://schemas.microsoft.com/office/powerpoint/2010/main" val="39405133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4" y="640005"/>
            <a:ext cx="12360179" cy="1113482"/>
          </a:xfrm>
          <a:prstGeom prst="rect">
            <a:avLst/>
          </a:prstGeom>
        </p:spPr>
        <p:txBody>
          <a:bodyPr>
            <a:normAutofit/>
          </a:bodyPr>
          <a:lstStyle/>
          <a:p>
            <a:pPr defTabSz="987526">
              <a:lnSpc>
                <a:spcPct val="100000"/>
              </a:lnSpc>
              <a:defRPr sz="4212"/>
            </a:pPr>
            <a:r>
              <a:rPr lang="en-US" sz="5600" dirty="0"/>
              <a:t>International Noise Awareness Day</a:t>
            </a:r>
            <a:endParaRPr lang="en-US" dirty="0"/>
          </a:p>
        </p:txBody>
      </p:sp>
      <p:pic>
        <p:nvPicPr>
          <p:cNvPr id="2" name="Picture 3" descr="A person wearing a hat&#10;&#10;Description automatically generated">
            <a:extLst>
              <a:ext uri="{FF2B5EF4-FFF2-40B4-BE49-F238E27FC236}">
                <a16:creationId xmlns:a16="http://schemas.microsoft.com/office/drawing/2014/main" id="{40FCD7FA-BBBA-4D61-8A4A-875505AE3554}"/>
              </a:ext>
            </a:extLst>
          </p:cNvPr>
          <p:cNvPicPr>
            <a:picLocks noChangeAspect="1"/>
          </p:cNvPicPr>
          <p:nvPr/>
        </p:nvPicPr>
        <p:blipFill>
          <a:blip r:embed="rId2"/>
          <a:stretch>
            <a:fillRect/>
          </a:stretch>
        </p:blipFill>
        <p:spPr>
          <a:xfrm>
            <a:off x="10737012" y="109069"/>
            <a:ext cx="1339970" cy="1282659"/>
          </a:xfrm>
          <a:prstGeom prst="rect">
            <a:avLst/>
          </a:prstGeom>
        </p:spPr>
      </p:pic>
      <p:pic>
        <p:nvPicPr>
          <p:cNvPr id="6" name="Picture 6" descr="A person smiling for the camera&#10;&#10;Description automatically generated">
            <a:extLst>
              <a:ext uri="{FF2B5EF4-FFF2-40B4-BE49-F238E27FC236}">
                <a16:creationId xmlns:a16="http://schemas.microsoft.com/office/drawing/2014/main" id="{88142A34-AB71-4261-8900-BC4B7B74B08C}"/>
              </a:ext>
            </a:extLst>
          </p:cNvPr>
          <p:cNvPicPr>
            <a:picLocks noChangeAspect="1"/>
          </p:cNvPicPr>
          <p:nvPr/>
        </p:nvPicPr>
        <p:blipFill>
          <a:blip r:embed="rId3"/>
          <a:stretch>
            <a:fillRect/>
          </a:stretch>
        </p:blipFill>
        <p:spPr>
          <a:xfrm>
            <a:off x="10466717" y="5377132"/>
            <a:ext cx="1650522" cy="1371799"/>
          </a:xfrm>
          <a:prstGeom prst="rect">
            <a:avLst/>
          </a:prstGeom>
        </p:spPr>
      </p:pic>
      <p:sp>
        <p:nvSpPr>
          <p:cNvPr id="3" name="TextBox 2">
            <a:extLst>
              <a:ext uri="{FF2B5EF4-FFF2-40B4-BE49-F238E27FC236}">
                <a16:creationId xmlns:a16="http://schemas.microsoft.com/office/drawing/2014/main" id="{9D223FC7-8DE9-4B32-A850-933914110EF9}"/>
              </a:ext>
            </a:extLst>
          </p:cNvPr>
          <p:cNvSpPr txBox="1"/>
          <p:nvPr/>
        </p:nvSpPr>
        <p:spPr>
          <a:xfrm>
            <a:off x="494582" y="2145478"/>
            <a:ext cx="9638580" cy="27392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3200" dirty="0">
                <a:solidFill>
                  <a:schemeClr val="bg1"/>
                </a:solidFill>
              </a:rPr>
              <a:t>Worldwide, people are called upon to take part via various actions on this occasion: open days on hearing, lectures in public health departments, universities and schools, panels of experts, noise level measuring actions, and readings.</a:t>
            </a:r>
          </a:p>
          <a:p>
            <a:pPr marL="0" marR="0" indent="0" defTabSz="91440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3398450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35775" y="0"/>
            <a:ext cx="12360179" cy="1113482"/>
          </a:xfrm>
          <a:prstGeom prst="rect">
            <a:avLst/>
          </a:prstGeom>
        </p:spPr>
        <p:txBody>
          <a:bodyPr>
            <a:normAutofit/>
          </a:bodyPr>
          <a:lstStyle/>
          <a:p>
            <a:pPr defTabSz="987526">
              <a:lnSpc>
                <a:spcPct val="100000"/>
              </a:lnSpc>
              <a:defRPr sz="4212"/>
            </a:pPr>
            <a:r>
              <a:rPr lang="en-US" sz="5600" dirty="0"/>
              <a:t>International Noise Awareness Day</a:t>
            </a:r>
            <a:endParaRPr lang="en-US" dirty="0"/>
          </a:p>
        </p:txBody>
      </p:sp>
      <p:pic>
        <p:nvPicPr>
          <p:cNvPr id="2" name="Picture 3" descr="A person wearing a hat&#10;&#10;Description automatically generated">
            <a:extLst>
              <a:ext uri="{FF2B5EF4-FFF2-40B4-BE49-F238E27FC236}">
                <a16:creationId xmlns:a16="http://schemas.microsoft.com/office/drawing/2014/main" id="{40FCD7FA-BBBA-4D61-8A4A-875505AE3554}"/>
              </a:ext>
            </a:extLst>
          </p:cNvPr>
          <p:cNvPicPr>
            <a:picLocks noChangeAspect="1"/>
          </p:cNvPicPr>
          <p:nvPr/>
        </p:nvPicPr>
        <p:blipFill>
          <a:blip r:embed="rId2"/>
          <a:stretch>
            <a:fillRect/>
          </a:stretch>
        </p:blipFill>
        <p:spPr>
          <a:xfrm>
            <a:off x="10288438" y="1172995"/>
            <a:ext cx="1817554" cy="1478190"/>
          </a:xfrm>
          <a:prstGeom prst="rect">
            <a:avLst/>
          </a:prstGeom>
        </p:spPr>
      </p:pic>
      <p:pic>
        <p:nvPicPr>
          <p:cNvPr id="5" name="Picture 5" descr="Diagram&#10;&#10;Description automatically generated">
            <a:extLst>
              <a:ext uri="{FF2B5EF4-FFF2-40B4-BE49-F238E27FC236}">
                <a16:creationId xmlns:a16="http://schemas.microsoft.com/office/drawing/2014/main" id="{E50507FA-8455-4392-8278-2520A09709DA}"/>
              </a:ext>
            </a:extLst>
          </p:cNvPr>
          <p:cNvPicPr>
            <a:picLocks noChangeAspect="1"/>
          </p:cNvPicPr>
          <p:nvPr/>
        </p:nvPicPr>
        <p:blipFill>
          <a:blip r:embed="rId3"/>
          <a:stretch>
            <a:fillRect/>
          </a:stretch>
        </p:blipFill>
        <p:spPr>
          <a:xfrm>
            <a:off x="10288438" y="4338815"/>
            <a:ext cx="1765796" cy="1478190"/>
          </a:xfrm>
          <a:prstGeom prst="rect">
            <a:avLst/>
          </a:prstGeom>
        </p:spPr>
      </p:pic>
      <p:sp>
        <p:nvSpPr>
          <p:cNvPr id="3" name="TextBox 2">
            <a:extLst>
              <a:ext uri="{FF2B5EF4-FFF2-40B4-BE49-F238E27FC236}">
                <a16:creationId xmlns:a16="http://schemas.microsoft.com/office/drawing/2014/main" id="{9D223FC7-8DE9-4B32-A850-933914110EF9}"/>
              </a:ext>
            </a:extLst>
          </p:cNvPr>
          <p:cNvSpPr txBox="1"/>
          <p:nvPr/>
        </p:nvSpPr>
        <p:spPr>
          <a:xfrm>
            <a:off x="741334" y="1391531"/>
            <a:ext cx="832215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400" dirty="0">
                <a:solidFill>
                  <a:schemeClr val="bg1"/>
                </a:solidFill>
                <a:ea typeface="+mn-lt"/>
                <a:cs typeface="+mn-lt"/>
              </a:rPr>
              <a:t>The day is commemorated on the last Wednesday of April of each year. </a:t>
            </a:r>
          </a:p>
          <a:p>
            <a:pPr algn="ctr"/>
            <a:endParaRPr lang="en-US" sz="2400" dirty="0">
              <a:solidFill>
                <a:schemeClr val="bg1"/>
              </a:solidFill>
              <a:ea typeface="+mn-lt"/>
              <a:cs typeface="+mn-lt"/>
            </a:endParaRPr>
          </a:p>
          <a:p>
            <a:pPr algn="ctr"/>
            <a:r>
              <a:rPr lang="en-US" sz="2400" dirty="0">
                <a:solidFill>
                  <a:schemeClr val="bg1"/>
                </a:solidFill>
                <a:ea typeface="+mn-lt"/>
                <a:cs typeface="+mn-lt"/>
              </a:rPr>
              <a:t>Activities aimed at creating a focus not only on noise, but also on means of reducing noise levels, are organized in a number of countries all over the world, including Brazil, Chile, Germany, </a:t>
            </a:r>
            <a:r>
              <a:rPr lang="en-US" sz="2400">
                <a:solidFill>
                  <a:schemeClr val="bg1"/>
                </a:solidFill>
                <a:ea typeface="+mn-lt"/>
                <a:cs typeface="+mn-lt"/>
              </a:rPr>
              <a:t>Italy, </a:t>
            </a:r>
            <a:r>
              <a:rPr lang="en-US" sz="2400" dirty="0">
                <a:solidFill>
                  <a:schemeClr val="bg1"/>
                </a:solidFill>
                <a:ea typeface="+mn-lt"/>
                <a:cs typeface="+mn-lt"/>
              </a:rPr>
              <a:t>Spain and the United States. </a:t>
            </a:r>
          </a:p>
          <a:p>
            <a:pPr algn="ctr"/>
            <a:endParaRPr lang="en-US" sz="2400" dirty="0">
              <a:solidFill>
                <a:schemeClr val="bg1"/>
              </a:solidFill>
              <a:ea typeface="+mn-lt"/>
              <a:cs typeface="+mn-lt"/>
            </a:endParaRPr>
          </a:p>
          <a:p>
            <a:pPr algn="ctr"/>
            <a:r>
              <a:rPr lang="en-US" sz="2400" dirty="0">
                <a:solidFill>
                  <a:schemeClr val="bg1"/>
                </a:solidFill>
                <a:ea typeface="+mn-lt"/>
                <a:cs typeface="+mn-lt"/>
              </a:rPr>
              <a:t>In recent years, there have been related events initiated in Asia, including China,  Singapore and Japan</a:t>
            </a:r>
            <a:r>
              <a:rPr lang="en-US" dirty="0">
                <a:solidFill>
                  <a:schemeClr val="bg1"/>
                </a:solidFill>
                <a:ea typeface="+mn-lt"/>
                <a:cs typeface="+mn-lt"/>
              </a:rPr>
              <a:t>.</a:t>
            </a:r>
          </a:p>
          <a:p>
            <a:pPr marL="0" marR="0" indent="0" defTabSz="914400" fontAlgn="auto" latinLnBrk="0" hangingPunct="0">
              <a:lnSpc>
                <a:spcPct val="100000"/>
              </a:lnSpc>
              <a:spcBef>
                <a:spcPts val="0"/>
              </a:spcBef>
              <a:spcAft>
                <a:spcPts val="0"/>
              </a:spcAft>
              <a:buClrTx/>
              <a:buSzTx/>
              <a:buFontTx/>
              <a:buNone/>
              <a:tabLst/>
            </a:pPr>
            <a:endParaRPr lang="en-US" dirty="0"/>
          </a:p>
        </p:txBody>
      </p:sp>
    </p:spTree>
    <p:extLst>
      <p:ext uri="{BB962C8B-B14F-4D97-AF65-F5344CB8AC3E}">
        <p14:creationId xmlns:p14="http://schemas.microsoft.com/office/powerpoint/2010/main" val="25534440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72115" y="234315"/>
            <a:ext cx="8308571" cy="1943628"/>
          </a:xfrm>
          <a:prstGeom prst="rect">
            <a:avLst/>
          </a:prstGeom>
        </p:spPr>
        <p:txBody>
          <a:bodyPr>
            <a:normAutofit/>
          </a:bodyPr>
          <a:lstStyle/>
          <a:p>
            <a:pPr defTabSz="987526">
              <a:lnSpc>
                <a:spcPct val="100000"/>
              </a:lnSpc>
              <a:defRPr sz="4212"/>
            </a:pPr>
            <a:r>
              <a:rPr lang="en-US" sz="5600" dirty="0"/>
              <a:t>April 29</a:t>
            </a:r>
            <a:r>
              <a:rPr sz="5600" dirty="0"/>
              <a:t>, 2021</a:t>
            </a:r>
            <a:endParaRPr lang="en-US" dirty="0"/>
          </a:p>
          <a:p>
            <a:pPr defTabSz="987526">
              <a:lnSpc>
                <a:spcPct val="100000"/>
              </a:lnSpc>
              <a:defRPr sz="4212"/>
            </a:pPr>
            <a:r>
              <a:rPr lang="en-US" sz="5600" dirty="0"/>
              <a:t>Thursday</a:t>
            </a:r>
          </a:p>
        </p:txBody>
      </p:sp>
      <p:sp>
        <p:nvSpPr>
          <p:cNvPr id="632" name="Google Shape;504;p33"/>
          <p:cNvSpPr txBox="1">
            <a:spLocks noGrp="1"/>
          </p:cNvSpPr>
          <p:nvPr>
            <p:ph type="subTitle" sz="quarter" idx="1"/>
          </p:nvPr>
        </p:nvSpPr>
        <p:spPr>
          <a:xfrm>
            <a:off x="291602" y="2345365"/>
            <a:ext cx="7046602" cy="3882907"/>
          </a:xfrm>
          <a:prstGeom prst="rect">
            <a:avLst/>
          </a:prstGeom>
        </p:spPr>
        <p:txBody>
          <a:bodyPr lIns="121899" tIns="121899" rIns="121899" bIns="121899" anchor="t">
            <a:normAutofit fontScale="55000" lnSpcReduction="20000"/>
          </a:bodyPr>
          <a:lstStyle/>
          <a:p>
            <a:pPr marL="0" indent="18415" defTabSz="694927">
              <a:defRPr sz="1881"/>
            </a:pPr>
            <a:r>
              <a:rPr sz="7300" dirty="0"/>
              <a:t>Today's Lesson:</a:t>
            </a:r>
            <a:endParaRPr lang="en-US" sz="7300" dirty="0"/>
          </a:p>
          <a:p>
            <a:pPr marL="0" indent="18415" defTabSz="694927">
              <a:defRPr sz="1881"/>
            </a:pPr>
            <a:endParaRPr lang="en-US" sz="7300" dirty="0"/>
          </a:p>
          <a:p>
            <a:pPr marL="0" indent="18415" defTabSz="694927">
              <a:defRPr sz="1881"/>
            </a:pPr>
            <a:r>
              <a:rPr sz="7300" dirty="0"/>
              <a:t>Part I: </a:t>
            </a:r>
            <a:r>
              <a:rPr lang="en-US" sz="7300" dirty="0"/>
              <a:t>Daily Event - National Zipper Day</a:t>
            </a:r>
          </a:p>
          <a:p>
            <a:pPr marL="0" indent="18415" defTabSz="694927">
              <a:defRPr sz="1881"/>
            </a:pPr>
            <a:endParaRPr lang="en-US" sz="7300" dirty="0"/>
          </a:p>
          <a:p>
            <a:pPr marL="0" indent="18415" defTabSz="694927">
              <a:defRPr sz="1881"/>
            </a:pPr>
            <a:r>
              <a:rPr sz="7300" dirty="0"/>
              <a:t>Part II:</a:t>
            </a:r>
            <a:r>
              <a:rPr lang="en-US" sz="7300" dirty="0"/>
              <a:t> Things to do in leisure time</a:t>
            </a:r>
          </a:p>
          <a:p>
            <a:pPr marL="0" indent="18415" defTabSz="694927">
              <a:defRPr sz="1425"/>
            </a:pPr>
            <a:endParaRPr dirty="0"/>
          </a:p>
        </p:txBody>
      </p:sp>
      <p:sp>
        <p:nvSpPr>
          <p:cNvPr id="633" name="Google Shape;505;p33"/>
          <p:cNvSpPr/>
          <p:nvPr/>
        </p:nvSpPr>
        <p:spPr>
          <a:xfrm>
            <a:off x="7880487" y="1600747"/>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A picture containing table, indoor, sitting, bag&#10;&#10;Description automatically generated">
            <a:extLst>
              <a:ext uri="{FF2B5EF4-FFF2-40B4-BE49-F238E27FC236}">
                <a16:creationId xmlns:a16="http://schemas.microsoft.com/office/drawing/2014/main" id="{AEF23866-BD8E-40FC-9397-F2D93AE69B23}"/>
              </a:ext>
            </a:extLst>
          </p:cNvPr>
          <p:cNvPicPr>
            <a:picLocks noChangeAspect="1"/>
          </p:cNvPicPr>
          <p:nvPr/>
        </p:nvPicPr>
        <p:blipFill rotWithShape="1">
          <a:blip r:embed="rId2"/>
          <a:srcRect t="10110" r="1013" b="220"/>
          <a:stretch/>
        </p:blipFill>
        <p:spPr>
          <a:xfrm>
            <a:off x="7812656" y="2018581"/>
            <a:ext cx="4236238" cy="2886974"/>
          </a:xfrm>
          <a:prstGeom prst="rect">
            <a:avLst/>
          </a:prstGeom>
        </p:spPr>
      </p:pic>
    </p:spTree>
    <p:extLst>
      <p:ext uri="{BB962C8B-B14F-4D97-AF65-F5344CB8AC3E}">
        <p14:creationId xmlns:p14="http://schemas.microsoft.com/office/powerpoint/2010/main" val="21391988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511664" y="287467"/>
            <a:ext cx="7168669" cy="1125872"/>
          </a:xfrm>
          <a:prstGeom prst="rect">
            <a:avLst/>
          </a:prstGeom>
        </p:spPr>
        <p:txBody>
          <a:bodyPr>
            <a:normAutofit/>
          </a:bodyPr>
          <a:lstStyle/>
          <a:p>
            <a:pPr defTabSz="987526">
              <a:lnSpc>
                <a:spcPct val="100000"/>
              </a:lnSpc>
              <a:defRPr sz="4212"/>
            </a:pPr>
            <a:r>
              <a:rPr lang="en-US" sz="5600" dirty="0"/>
              <a:t>National Zipper Day</a:t>
            </a:r>
            <a:endParaRPr lang="en-US" dirty="0"/>
          </a:p>
        </p:txBody>
      </p:sp>
      <p:pic>
        <p:nvPicPr>
          <p:cNvPr id="6" name="Picture 6" descr="A picture containing table, sitting, light, keyboard&#10;&#10;Description automatically generated">
            <a:extLst>
              <a:ext uri="{FF2B5EF4-FFF2-40B4-BE49-F238E27FC236}">
                <a16:creationId xmlns:a16="http://schemas.microsoft.com/office/drawing/2014/main" id="{E6C7A2BE-A808-4AB2-9050-7906D416E64D}"/>
              </a:ext>
            </a:extLst>
          </p:cNvPr>
          <p:cNvPicPr>
            <a:picLocks noChangeAspect="1"/>
          </p:cNvPicPr>
          <p:nvPr/>
        </p:nvPicPr>
        <p:blipFill>
          <a:blip r:embed="rId2"/>
          <a:stretch>
            <a:fillRect/>
          </a:stretch>
        </p:blipFill>
        <p:spPr>
          <a:xfrm>
            <a:off x="1175540" y="1708030"/>
            <a:ext cx="9998543" cy="4439728"/>
          </a:xfrm>
          <a:prstGeom prst="rect">
            <a:avLst/>
          </a:prstGeom>
        </p:spPr>
      </p:pic>
    </p:spTree>
    <p:extLst>
      <p:ext uri="{BB962C8B-B14F-4D97-AF65-F5344CB8AC3E}">
        <p14:creationId xmlns:p14="http://schemas.microsoft.com/office/powerpoint/2010/main" val="12907515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299415" y="361809"/>
            <a:ext cx="7168669" cy="1125872"/>
          </a:xfrm>
          <a:prstGeom prst="rect">
            <a:avLst/>
          </a:prstGeom>
        </p:spPr>
        <p:txBody>
          <a:bodyPr>
            <a:normAutofit fontScale="90000"/>
          </a:bodyPr>
          <a:lstStyle/>
          <a:p>
            <a:pPr defTabSz="987526">
              <a:lnSpc>
                <a:spcPct val="100000"/>
              </a:lnSpc>
              <a:defRPr sz="4212"/>
            </a:pPr>
            <a:r>
              <a:rPr lang="en-US" sz="5600" dirty="0"/>
              <a:t>National Zipper Day</a:t>
            </a:r>
            <a:br>
              <a:rPr lang="en-US" sz="5600" dirty="0"/>
            </a:br>
            <a:r>
              <a:rPr lang="en-US" sz="3000" dirty="0"/>
              <a:t>What is this day?</a:t>
            </a:r>
          </a:p>
        </p:txBody>
      </p:sp>
      <p:pic>
        <p:nvPicPr>
          <p:cNvPr id="2" name="Picture 3" descr="A picture containing table, indoor, sitting, bag&#10;&#10;Description automatically generated">
            <a:extLst>
              <a:ext uri="{FF2B5EF4-FFF2-40B4-BE49-F238E27FC236}">
                <a16:creationId xmlns:a16="http://schemas.microsoft.com/office/drawing/2014/main" id="{AEF23866-BD8E-40FC-9397-F2D93AE69B23}"/>
              </a:ext>
            </a:extLst>
          </p:cNvPr>
          <p:cNvPicPr>
            <a:picLocks noChangeAspect="1"/>
          </p:cNvPicPr>
          <p:nvPr/>
        </p:nvPicPr>
        <p:blipFill rotWithShape="1">
          <a:blip r:embed="rId2"/>
          <a:srcRect t="10110" r="1013" b="220"/>
          <a:stretch/>
        </p:blipFill>
        <p:spPr>
          <a:xfrm>
            <a:off x="9891349" y="5584166"/>
            <a:ext cx="2072006" cy="1227304"/>
          </a:xfrm>
          <a:prstGeom prst="rect">
            <a:avLst/>
          </a:prstGeom>
        </p:spPr>
      </p:pic>
      <p:pic>
        <p:nvPicPr>
          <p:cNvPr id="5" name="Picture 5" descr="A picture containing chain&#10;&#10;Description automatically generated">
            <a:extLst>
              <a:ext uri="{FF2B5EF4-FFF2-40B4-BE49-F238E27FC236}">
                <a16:creationId xmlns:a16="http://schemas.microsoft.com/office/drawing/2014/main" id="{A49AABCA-3676-4697-82F1-4CCA6DAC2ADE}"/>
              </a:ext>
            </a:extLst>
          </p:cNvPr>
          <p:cNvPicPr>
            <a:picLocks noChangeAspect="1"/>
          </p:cNvPicPr>
          <p:nvPr/>
        </p:nvPicPr>
        <p:blipFill>
          <a:blip r:embed="rId3"/>
          <a:stretch>
            <a:fillRect/>
          </a:stretch>
        </p:blipFill>
        <p:spPr>
          <a:xfrm>
            <a:off x="153883" y="5446143"/>
            <a:ext cx="2336275" cy="1276708"/>
          </a:xfrm>
          <a:prstGeom prst="rect">
            <a:avLst/>
          </a:prstGeom>
        </p:spPr>
      </p:pic>
      <p:pic>
        <p:nvPicPr>
          <p:cNvPr id="6" name="Picture 6" descr="A picture containing table, sitting, light, keyboard&#10;&#10;Description automatically generated">
            <a:extLst>
              <a:ext uri="{FF2B5EF4-FFF2-40B4-BE49-F238E27FC236}">
                <a16:creationId xmlns:a16="http://schemas.microsoft.com/office/drawing/2014/main" id="{E6C7A2BE-A808-4AB2-9050-7906D416E64D}"/>
              </a:ext>
            </a:extLst>
          </p:cNvPr>
          <p:cNvPicPr>
            <a:picLocks noChangeAspect="1"/>
          </p:cNvPicPr>
          <p:nvPr/>
        </p:nvPicPr>
        <p:blipFill>
          <a:blip r:embed="rId4"/>
          <a:stretch>
            <a:fillRect/>
          </a:stretch>
        </p:blipFill>
        <p:spPr>
          <a:xfrm>
            <a:off x="153883" y="106222"/>
            <a:ext cx="2474298" cy="1325763"/>
          </a:xfrm>
          <a:prstGeom prst="rect">
            <a:avLst/>
          </a:prstGeom>
        </p:spPr>
      </p:pic>
      <p:sp>
        <p:nvSpPr>
          <p:cNvPr id="3" name="TextBox 2">
            <a:extLst>
              <a:ext uri="{FF2B5EF4-FFF2-40B4-BE49-F238E27FC236}">
                <a16:creationId xmlns:a16="http://schemas.microsoft.com/office/drawing/2014/main" id="{4A66EC5C-C12C-425C-BA18-3AEE20FCEFAE}"/>
              </a:ext>
            </a:extLst>
          </p:cNvPr>
          <p:cNvSpPr txBox="1"/>
          <p:nvPr/>
        </p:nvSpPr>
        <p:spPr>
          <a:xfrm>
            <a:off x="989162" y="1771805"/>
            <a:ext cx="9989389" cy="2585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800" dirty="0">
                <a:solidFill>
                  <a:schemeClr val="bg1"/>
                </a:solidFill>
                <a:latin typeface="Arial"/>
              </a:rPr>
              <a:t>National Zipper Day is celebrated on the </a:t>
            </a:r>
            <a:r>
              <a:rPr lang="en-US" sz="2800" b="1" dirty="0">
                <a:solidFill>
                  <a:schemeClr val="bg1"/>
                </a:solidFill>
                <a:latin typeface="Arial"/>
              </a:rPr>
              <a:t>April 29</a:t>
            </a:r>
            <a:r>
              <a:rPr lang="en-US" sz="2800" dirty="0">
                <a:solidFill>
                  <a:schemeClr val="bg1"/>
                </a:solidFill>
                <a:latin typeface="Arial"/>
              </a:rPr>
              <a:t> of every year. </a:t>
            </a:r>
          </a:p>
          <a:p>
            <a:pPr algn="ctr" hangingPunct="0"/>
            <a:r>
              <a:rPr lang="en-US" sz="2800" dirty="0">
                <a:solidFill>
                  <a:schemeClr val="bg1"/>
                </a:solidFill>
                <a:latin typeface="Arial"/>
              </a:rPr>
              <a:t>National Zipper Day is observed to </a:t>
            </a:r>
            <a:r>
              <a:rPr lang="en-US" sz="2800" dirty="0" err="1">
                <a:solidFill>
                  <a:schemeClr val="bg1"/>
                </a:solidFill>
                <a:latin typeface="Arial"/>
              </a:rPr>
              <a:t>honour</a:t>
            </a:r>
            <a:r>
              <a:rPr lang="en-US" sz="2800" dirty="0">
                <a:solidFill>
                  <a:schemeClr val="bg1"/>
                </a:solidFill>
                <a:latin typeface="Arial"/>
              </a:rPr>
              <a:t> the thing that we just take for granted but we never thought of appreciating it. From jackets to pants, and handbags to boots, it is impossible to thing about the life without zippers. </a:t>
            </a:r>
            <a:endParaRPr lang="en-US" sz="2800" dirty="0"/>
          </a:p>
        </p:txBody>
      </p:sp>
    </p:spTree>
    <p:extLst>
      <p:ext uri="{BB962C8B-B14F-4D97-AF65-F5344CB8AC3E}">
        <p14:creationId xmlns:p14="http://schemas.microsoft.com/office/powerpoint/2010/main" val="707703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fade">
                                      <p:cBhvr>
                                        <p:cTn id="31" dur="1000"/>
                                        <p:tgtEl>
                                          <p:spTgt spid="3">
                                            <p:txEl>
                                              <p:pRg st="1" end="1"/>
                                            </p:txEl>
                                          </p:spTgt>
                                        </p:tgtEl>
                                      </p:cBhvr>
                                    </p:animEffect>
                                    <p:anim calcmode="lin" valueType="num">
                                      <p:cBhvr>
                                        <p:cTn id="3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962505" y="1138934"/>
            <a:ext cx="7168669" cy="1125872"/>
          </a:xfrm>
          <a:prstGeom prst="rect">
            <a:avLst/>
          </a:prstGeom>
        </p:spPr>
        <p:txBody>
          <a:bodyPr>
            <a:normAutofit fontScale="90000"/>
          </a:bodyPr>
          <a:lstStyle/>
          <a:p>
            <a:pPr defTabSz="987526">
              <a:lnSpc>
                <a:spcPct val="100000"/>
              </a:lnSpc>
              <a:defRPr sz="4212"/>
            </a:pPr>
            <a:r>
              <a:rPr lang="en-US" sz="5600" dirty="0"/>
              <a:t>National Zipper Day</a:t>
            </a:r>
            <a:br>
              <a:rPr lang="en-US" sz="5600" dirty="0"/>
            </a:br>
            <a:r>
              <a:rPr lang="en-US" u="sng" dirty="0"/>
              <a:t>History of National Zipper Day</a:t>
            </a:r>
            <a:endParaRPr lang="en-US" dirty="0"/>
          </a:p>
          <a:p>
            <a:pPr defTabSz="987526">
              <a:lnSpc>
                <a:spcPct val="100000"/>
              </a:lnSpc>
              <a:defRPr sz="4212"/>
            </a:pPr>
            <a:endParaRPr lang="en-US" sz="5600" dirty="0"/>
          </a:p>
        </p:txBody>
      </p:sp>
      <p:pic>
        <p:nvPicPr>
          <p:cNvPr id="2" name="Picture 3" descr="A picture containing table, indoor, sitting, bag&#10;&#10;Description automatically generated">
            <a:extLst>
              <a:ext uri="{FF2B5EF4-FFF2-40B4-BE49-F238E27FC236}">
                <a16:creationId xmlns:a16="http://schemas.microsoft.com/office/drawing/2014/main" id="{AEF23866-BD8E-40FC-9397-F2D93AE69B23}"/>
              </a:ext>
            </a:extLst>
          </p:cNvPr>
          <p:cNvPicPr>
            <a:picLocks noChangeAspect="1"/>
          </p:cNvPicPr>
          <p:nvPr/>
        </p:nvPicPr>
        <p:blipFill rotWithShape="1">
          <a:blip r:embed="rId2"/>
          <a:srcRect t="10110" r="1013" b="220"/>
          <a:stretch/>
        </p:blipFill>
        <p:spPr>
          <a:xfrm>
            <a:off x="10207202" y="5555410"/>
            <a:ext cx="1984798" cy="1302589"/>
          </a:xfrm>
          <a:prstGeom prst="rect">
            <a:avLst/>
          </a:prstGeom>
        </p:spPr>
      </p:pic>
      <p:pic>
        <p:nvPicPr>
          <p:cNvPr id="5" name="Picture 5" descr="A picture containing chain&#10;&#10;Description automatically generated">
            <a:extLst>
              <a:ext uri="{FF2B5EF4-FFF2-40B4-BE49-F238E27FC236}">
                <a16:creationId xmlns:a16="http://schemas.microsoft.com/office/drawing/2014/main" id="{A49AABCA-3676-4697-82F1-4CCA6DAC2ADE}"/>
              </a:ext>
            </a:extLst>
          </p:cNvPr>
          <p:cNvPicPr>
            <a:picLocks noChangeAspect="1"/>
          </p:cNvPicPr>
          <p:nvPr/>
        </p:nvPicPr>
        <p:blipFill>
          <a:blip r:embed="rId3"/>
          <a:stretch>
            <a:fillRect/>
          </a:stretch>
        </p:blipFill>
        <p:spPr>
          <a:xfrm>
            <a:off x="-28205" y="5392067"/>
            <a:ext cx="2110047" cy="1465933"/>
          </a:xfrm>
          <a:prstGeom prst="rect">
            <a:avLst/>
          </a:prstGeom>
        </p:spPr>
      </p:pic>
      <p:pic>
        <p:nvPicPr>
          <p:cNvPr id="6" name="Picture 6" descr="A picture containing table, sitting, light, keyboard&#10;&#10;Description automatically generated">
            <a:extLst>
              <a:ext uri="{FF2B5EF4-FFF2-40B4-BE49-F238E27FC236}">
                <a16:creationId xmlns:a16="http://schemas.microsoft.com/office/drawing/2014/main" id="{E6C7A2BE-A808-4AB2-9050-7906D416E64D}"/>
              </a:ext>
            </a:extLst>
          </p:cNvPr>
          <p:cNvPicPr>
            <a:picLocks noChangeAspect="1"/>
          </p:cNvPicPr>
          <p:nvPr/>
        </p:nvPicPr>
        <p:blipFill>
          <a:blip r:embed="rId4"/>
          <a:stretch>
            <a:fillRect/>
          </a:stretch>
        </p:blipFill>
        <p:spPr>
          <a:xfrm>
            <a:off x="0" y="0"/>
            <a:ext cx="1966823" cy="1637046"/>
          </a:xfrm>
          <a:prstGeom prst="rect">
            <a:avLst/>
          </a:prstGeom>
        </p:spPr>
      </p:pic>
      <p:sp>
        <p:nvSpPr>
          <p:cNvPr id="3" name="TextBox 2">
            <a:extLst>
              <a:ext uri="{FF2B5EF4-FFF2-40B4-BE49-F238E27FC236}">
                <a16:creationId xmlns:a16="http://schemas.microsoft.com/office/drawing/2014/main" id="{4A66EC5C-C12C-425C-BA18-3AEE20FCEFAE}"/>
              </a:ext>
            </a:extLst>
          </p:cNvPr>
          <p:cNvSpPr txBox="1"/>
          <p:nvPr/>
        </p:nvSpPr>
        <p:spPr>
          <a:xfrm>
            <a:off x="2125968" y="1637046"/>
            <a:ext cx="8037108" cy="4062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400" dirty="0">
                <a:solidFill>
                  <a:schemeClr val="bg1"/>
                </a:solidFill>
                <a:ea typeface="+mn-lt"/>
                <a:cs typeface="+mn-lt"/>
              </a:rPr>
              <a:t>The origin and history of National Zipper Day are not known. One of the 1st documented versions of the zipper came in the year 1851 from an American inventor, Elias (</a:t>
            </a:r>
            <a:r>
              <a:rPr lang="en-US" sz="2400" dirty="0" err="1">
                <a:solidFill>
                  <a:schemeClr val="bg1"/>
                </a:solidFill>
                <a:ea typeface="+mn-lt"/>
                <a:cs typeface="+mn-lt"/>
              </a:rPr>
              <a:t>i’lais</a:t>
            </a:r>
            <a:r>
              <a:rPr lang="en-US" sz="2400" dirty="0">
                <a:solidFill>
                  <a:schemeClr val="bg1"/>
                </a:solidFill>
                <a:ea typeface="+mn-lt"/>
                <a:cs typeface="+mn-lt"/>
              </a:rPr>
              <a:t> </a:t>
            </a:r>
            <a:r>
              <a:rPr lang="en-US" sz="2400" dirty="0" err="1">
                <a:solidFill>
                  <a:schemeClr val="bg1"/>
                </a:solidFill>
                <a:ea typeface="+mn-lt"/>
                <a:cs typeface="+mn-lt"/>
              </a:rPr>
              <a:t>hao</a:t>
            </a:r>
            <a:r>
              <a:rPr lang="en-US" sz="2400" dirty="0">
                <a:solidFill>
                  <a:schemeClr val="bg1"/>
                </a:solidFill>
                <a:ea typeface="+mn-lt"/>
                <a:cs typeface="+mn-lt"/>
              </a:rPr>
              <a:t>) Howe. </a:t>
            </a:r>
          </a:p>
          <a:p>
            <a:pPr algn="ctr"/>
            <a:endParaRPr lang="en-US" sz="2400" dirty="0">
              <a:solidFill>
                <a:schemeClr val="bg1"/>
              </a:solidFill>
              <a:ea typeface="+mn-lt"/>
              <a:cs typeface="+mn-lt"/>
            </a:endParaRPr>
          </a:p>
          <a:p>
            <a:pPr algn="ctr"/>
            <a:r>
              <a:rPr lang="en-US" sz="2400" dirty="0">
                <a:solidFill>
                  <a:schemeClr val="bg1"/>
                </a:solidFill>
                <a:ea typeface="+mn-lt"/>
                <a:cs typeface="+mn-lt"/>
              </a:rPr>
              <a:t>He is often recognized as the inventor of the technology for sewing machines.</a:t>
            </a:r>
          </a:p>
          <a:p>
            <a:pPr algn="ctr"/>
            <a:r>
              <a:rPr lang="en-US" sz="2400" dirty="0">
                <a:solidFill>
                  <a:schemeClr val="bg1"/>
                </a:solidFill>
                <a:ea typeface="+mn-lt"/>
                <a:cs typeface="+mn-lt"/>
              </a:rPr>
              <a:t> </a:t>
            </a:r>
          </a:p>
          <a:p>
            <a:pPr algn="ctr"/>
            <a:r>
              <a:rPr lang="en-US" sz="2400" dirty="0">
                <a:solidFill>
                  <a:schemeClr val="bg1"/>
                </a:solidFill>
                <a:ea typeface="+mn-lt"/>
                <a:cs typeface="+mn-lt"/>
              </a:rPr>
              <a:t>Elias Howe failed to market his zipper and he missed the appreciation he may have received. 42 years later in the late 19th century</a:t>
            </a:r>
            <a:endParaRPr lang="en-US" sz="2400" dirty="0">
              <a:solidFill>
                <a:schemeClr val="bg1"/>
              </a:solidFill>
            </a:endParaRPr>
          </a:p>
        </p:txBody>
      </p:sp>
    </p:spTree>
    <p:extLst>
      <p:ext uri="{BB962C8B-B14F-4D97-AF65-F5344CB8AC3E}">
        <p14:creationId xmlns:p14="http://schemas.microsoft.com/office/powerpoint/2010/main" val="31012475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708694" y="654008"/>
            <a:ext cx="7414333" cy="1551690"/>
          </a:xfrm>
          <a:prstGeom prst="rect">
            <a:avLst/>
          </a:prstGeom>
        </p:spPr>
        <p:txBody>
          <a:bodyPr>
            <a:normAutofit fontScale="90000"/>
          </a:bodyPr>
          <a:lstStyle/>
          <a:p>
            <a:pPr defTabSz="987526">
              <a:lnSpc>
                <a:spcPct val="100000"/>
              </a:lnSpc>
              <a:defRPr sz="4212"/>
            </a:pPr>
            <a:r>
              <a:rPr lang="en-US" sz="5600" dirty="0"/>
              <a:t>National Zipper Day</a:t>
            </a:r>
            <a:br>
              <a:rPr lang="en-US" sz="5600" dirty="0"/>
            </a:br>
            <a:endParaRPr lang="en-US" sz="4200" u="sng" dirty="0"/>
          </a:p>
          <a:p>
            <a:pPr defTabSz="987526">
              <a:lnSpc>
                <a:spcPct val="100000"/>
              </a:lnSpc>
              <a:defRPr sz="4212"/>
            </a:pPr>
            <a:endParaRPr lang="en-US" sz="5600" dirty="0"/>
          </a:p>
        </p:txBody>
      </p:sp>
      <p:pic>
        <p:nvPicPr>
          <p:cNvPr id="2" name="Picture 3" descr="A picture containing table, indoor, sitting, bag&#10;&#10;Description automatically generated">
            <a:extLst>
              <a:ext uri="{FF2B5EF4-FFF2-40B4-BE49-F238E27FC236}">
                <a16:creationId xmlns:a16="http://schemas.microsoft.com/office/drawing/2014/main" id="{AEF23866-BD8E-40FC-9397-F2D93AE69B23}"/>
              </a:ext>
            </a:extLst>
          </p:cNvPr>
          <p:cNvPicPr>
            <a:picLocks noChangeAspect="1"/>
          </p:cNvPicPr>
          <p:nvPr/>
        </p:nvPicPr>
        <p:blipFill rotWithShape="1">
          <a:blip r:embed="rId2"/>
          <a:srcRect t="10110" r="1013" b="220"/>
          <a:stretch/>
        </p:blipFill>
        <p:spPr>
          <a:xfrm>
            <a:off x="10248181" y="42709"/>
            <a:ext cx="1890999" cy="1222598"/>
          </a:xfrm>
          <a:prstGeom prst="rect">
            <a:avLst/>
          </a:prstGeom>
        </p:spPr>
      </p:pic>
      <p:pic>
        <p:nvPicPr>
          <p:cNvPr id="5" name="Picture 5" descr="A picture containing chain&#10;&#10;Description automatically generated">
            <a:extLst>
              <a:ext uri="{FF2B5EF4-FFF2-40B4-BE49-F238E27FC236}">
                <a16:creationId xmlns:a16="http://schemas.microsoft.com/office/drawing/2014/main" id="{A49AABCA-3676-4697-82F1-4CCA6DAC2ADE}"/>
              </a:ext>
            </a:extLst>
          </p:cNvPr>
          <p:cNvPicPr>
            <a:picLocks noChangeAspect="1"/>
          </p:cNvPicPr>
          <p:nvPr/>
        </p:nvPicPr>
        <p:blipFill>
          <a:blip r:embed="rId3"/>
          <a:stretch>
            <a:fillRect/>
          </a:stretch>
        </p:blipFill>
        <p:spPr>
          <a:xfrm>
            <a:off x="47574" y="5635403"/>
            <a:ext cx="2189543" cy="1222597"/>
          </a:xfrm>
          <a:prstGeom prst="rect">
            <a:avLst/>
          </a:prstGeom>
        </p:spPr>
      </p:pic>
      <p:pic>
        <p:nvPicPr>
          <p:cNvPr id="6" name="Picture 6" descr="A picture containing table, sitting, light, keyboard&#10;&#10;Description automatically generated">
            <a:extLst>
              <a:ext uri="{FF2B5EF4-FFF2-40B4-BE49-F238E27FC236}">
                <a16:creationId xmlns:a16="http://schemas.microsoft.com/office/drawing/2014/main" id="{E6C7A2BE-A808-4AB2-9050-7906D416E64D}"/>
              </a:ext>
            </a:extLst>
          </p:cNvPr>
          <p:cNvPicPr>
            <a:picLocks noChangeAspect="1"/>
          </p:cNvPicPr>
          <p:nvPr/>
        </p:nvPicPr>
        <p:blipFill>
          <a:blip r:embed="rId4"/>
          <a:stretch>
            <a:fillRect/>
          </a:stretch>
        </p:blipFill>
        <p:spPr>
          <a:xfrm>
            <a:off x="127620" y="148579"/>
            <a:ext cx="2236018" cy="1222598"/>
          </a:xfrm>
          <a:prstGeom prst="rect">
            <a:avLst/>
          </a:prstGeom>
        </p:spPr>
      </p:pic>
      <p:sp>
        <p:nvSpPr>
          <p:cNvPr id="3" name="TextBox 2">
            <a:extLst>
              <a:ext uri="{FF2B5EF4-FFF2-40B4-BE49-F238E27FC236}">
                <a16:creationId xmlns:a16="http://schemas.microsoft.com/office/drawing/2014/main" id="{4A66EC5C-C12C-425C-BA18-3AEE20FCEFAE}"/>
              </a:ext>
            </a:extLst>
          </p:cNvPr>
          <p:cNvSpPr txBox="1"/>
          <p:nvPr/>
        </p:nvSpPr>
        <p:spPr>
          <a:xfrm>
            <a:off x="2237117" y="1518132"/>
            <a:ext cx="7942053" cy="3600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400" b="1" u="sng" dirty="0">
                <a:solidFill>
                  <a:schemeClr val="bg1"/>
                </a:solidFill>
              </a:rPr>
              <a:t>How to Celebrate National Zipper Day</a:t>
            </a:r>
            <a:endParaRPr lang="en-US" sz="2400" dirty="0">
              <a:solidFill>
                <a:schemeClr val="bg1"/>
              </a:solidFill>
            </a:endParaRPr>
          </a:p>
          <a:p>
            <a:pPr algn="ctr"/>
            <a:r>
              <a:rPr lang="en-US" sz="2400" dirty="0">
                <a:solidFill>
                  <a:schemeClr val="bg1"/>
                </a:solidFill>
                <a:ea typeface="+mn-lt"/>
                <a:cs typeface="+mn-lt"/>
              </a:rPr>
              <a:t>On National Zipper Day, Spend the day ‘contemplating zipper which is simple but essential to our day to day lives. Take this Day as an opportunity to read about the origin and history of Zippers.</a:t>
            </a:r>
          </a:p>
          <a:p>
            <a:pPr algn="ctr"/>
            <a:endParaRPr lang="en-US" sz="2400" dirty="0">
              <a:solidFill>
                <a:schemeClr val="bg1"/>
              </a:solidFill>
              <a:ea typeface="+mn-lt"/>
              <a:cs typeface="+mn-lt"/>
            </a:endParaRPr>
          </a:p>
          <a:p>
            <a:pPr algn="ctr"/>
            <a:r>
              <a:rPr lang="en-US" sz="2400" dirty="0">
                <a:solidFill>
                  <a:schemeClr val="bg1"/>
                </a:solidFill>
                <a:ea typeface="+mn-lt"/>
                <a:cs typeface="+mn-lt"/>
              </a:rPr>
              <a:t> Also, post pictures and share your thoughts about the day with others on social media using the hashtags </a:t>
            </a:r>
            <a:r>
              <a:rPr lang="en-US" sz="2400" b="1" dirty="0">
                <a:solidFill>
                  <a:schemeClr val="bg1"/>
                </a:solidFill>
                <a:ea typeface="+mn-lt"/>
                <a:cs typeface="+mn-lt"/>
              </a:rPr>
              <a:t>#NationalZipperDay</a:t>
            </a:r>
            <a:r>
              <a:rPr lang="en-US" sz="2400" dirty="0">
                <a:solidFill>
                  <a:schemeClr val="bg1"/>
                </a:solidFill>
                <a:ea typeface="+mn-lt"/>
                <a:cs typeface="+mn-lt"/>
              </a:rPr>
              <a:t> or </a:t>
            </a:r>
            <a:r>
              <a:rPr lang="en-US" sz="2400" b="1" dirty="0">
                <a:solidFill>
                  <a:schemeClr val="bg1"/>
                </a:solidFill>
                <a:ea typeface="+mn-lt"/>
                <a:cs typeface="+mn-lt"/>
              </a:rPr>
              <a:t>#ZipperDay</a:t>
            </a:r>
            <a:r>
              <a:rPr lang="en-US" sz="2400" dirty="0">
                <a:solidFill>
                  <a:schemeClr val="bg1"/>
                </a:solidFill>
                <a:ea typeface="+mn-lt"/>
                <a:cs typeface="+mn-lt"/>
              </a:rPr>
              <a:t>.</a:t>
            </a:r>
            <a:endParaRPr lang="en-US" sz="2400" dirty="0">
              <a:solidFill>
                <a:schemeClr val="bg1"/>
              </a:solidFill>
            </a:endParaRPr>
          </a:p>
          <a:p>
            <a:pPr algn="ctr"/>
            <a:endParaRPr lang="en-US" dirty="0">
              <a:solidFill>
                <a:schemeClr val="bg1"/>
              </a:solidFill>
            </a:endParaRPr>
          </a:p>
        </p:txBody>
      </p:sp>
    </p:spTree>
    <p:extLst>
      <p:ext uri="{BB962C8B-B14F-4D97-AF65-F5344CB8AC3E}">
        <p14:creationId xmlns:p14="http://schemas.microsoft.com/office/powerpoint/2010/main" val="40997528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491322"/>
            <a:ext cx="8308571" cy="45719"/>
          </a:xfrm>
          <a:prstGeom prst="rect">
            <a:avLst/>
          </a:prstGeom>
        </p:spPr>
        <p:txBody>
          <a:bodyPr>
            <a:normAutofit fontScale="90000"/>
          </a:bodyPr>
          <a:lstStyle/>
          <a:p>
            <a:pPr algn="ctr" defTabSz="987526">
              <a:lnSpc>
                <a:spcPct val="100000"/>
              </a:lnSpc>
              <a:defRPr sz="4212"/>
            </a:pPr>
            <a:endParaRPr lang="en-US" dirty="0"/>
          </a:p>
        </p:txBody>
      </p:sp>
      <mc:AlternateContent xmlns:mc="http://schemas.openxmlformats.org/markup-compatibility/2006">
        <mc:Choice xmlns:p14="http://schemas.microsoft.com/office/powerpoint/2010/main" xmlns:aink="http://schemas.microsoft.com/office/drawing/2016/ink" Requires="p14 aink">
          <p:contentPart p14:bwMode="auto" r:id="rId2">
            <p14:nvContentPartPr>
              <p14:cNvPr id="3" name="墨迹 2">
                <a:extLst>
                  <a:ext uri="{FF2B5EF4-FFF2-40B4-BE49-F238E27FC236}">
                    <a16:creationId xmlns:a16="http://schemas.microsoft.com/office/drawing/2014/main" id="{D2931EB7-DDD1-4A9E-8A4A-9E5C5BABD01A}"/>
                  </a:ext>
                </a:extLst>
              </p14:cNvPr>
              <p14:cNvContentPartPr/>
              <p14:nvPr/>
            </p14:nvContentPartPr>
            <p14:xfrm>
              <a:off x="9241345" y="3921602"/>
              <a:ext cx="360" cy="360"/>
            </p14:xfrm>
          </p:contentPart>
        </mc:Choice>
        <mc:Fallback>
          <p:pic>
            <p:nvPicPr>
              <p:cNvPr id="3" name="墨迹 2">
                <a:extLst>
                  <a:ext uri="{FF2B5EF4-FFF2-40B4-BE49-F238E27FC236}">
                    <a16:creationId xmlns:a16="http://schemas.microsoft.com/office/drawing/2014/main" id="{D2931EB7-DDD1-4A9E-8A4A-9E5C5BABD01A}"/>
                  </a:ext>
                </a:extLst>
              </p:cNvPr>
              <p:cNvPicPr/>
              <p:nvPr/>
            </p:nvPicPr>
            <p:blipFill>
              <a:blip r:embed="rId3"/>
              <a:stretch>
                <a:fillRect/>
              </a:stretch>
            </p:blipFill>
            <p:spPr>
              <a:xfrm>
                <a:off x="9223345" y="3813602"/>
                <a:ext cx="36000" cy="216000"/>
              </a:xfrm>
              <a:prstGeom prst="rect">
                <a:avLst/>
              </a:prstGeom>
            </p:spPr>
          </p:pic>
        </mc:Fallback>
      </mc:AlternateContent>
      <p:grpSp>
        <p:nvGrpSpPr>
          <p:cNvPr id="8" name="组合 7">
            <a:extLst>
              <a:ext uri="{FF2B5EF4-FFF2-40B4-BE49-F238E27FC236}">
                <a16:creationId xmlns:a16="http://schemas.microsoft.com/office/drawing/2014/main" id="{08552FDB-FDA7-4CDF-A577-B7D048175C02}"/>
              </a:ext>
            </a:extLst>
          </p:cNvPr>
          <p:cNvGrpSpPr/>
          <p:nvPr/>
        </p:nvGrpSpPr>
        <p:grpSpPr>
          <a:xfrm>
            <a:off x="-1720107" y="2386570"/>
            <a:ext cx="2225160" cy="2944871"/>
            <a:chOff x="1828225" y="2366402"/>
            <a:chExt cx="2225160" cy="1233360"/>
          </a:xfrm>
        </p:grpSpPr>
        <mc:AlternateContent xmlns:mc="http://schemas.openxmlformats.org/markup-compatibility/2006">
          <mc:Choice xmlns:p14="http://schemas.microsoft.com/office/powerpoint/2010/main" xmlns:aink="http://schemas.microsoft.com/office/drawing/2016/ink" Requires="p14 aink">
            <p:contentPart p14:bwMode="auto" r:id="rId4">
              <p14:nvContentPartPr>
                <p14:cNvPr id="4" name="墨迹 3">
                  <a:extLst>
                    <a:ext uri="{FF2B5EF4-FFF2-40B4-BE49-F238E27FC236}">
                      <a16:creationId xmlns:a16="http://schemas.microsoft.com/office/drawing/2014/main" id="{1BBD5A55-C515-4316-AADF-516893911891}"/>
                    </a:ext>
                  </a:extLst>
                </p14:cNvPr>
                <p14:cNvContentPartPr/>
                <p14:nvPr/>
              </p14:nvContentPartPr>
              <p14:xfrm>
                <a:off x="1828225" y="2366402"/>
                <a:ext cx="2225160" cy="1233360"/>
              </p14:xfrm>
            </p:contentPart>
          </mc:Choice>
          <mc:Fallback>
            <p:pic>
              <p:nvPicPr>
                <p:cNvPr id="4" name="墨迹 3">
                  <a:extLst>
                    <a:ext uri="{FF2B5EF4-FFF2-40B4-BE49-F238E27FC236}">
                      <a16:creationId xmlns:a16="http://schemas.microsoft.com/office/drawing/2014/main" id="{1BBD5A55-C515-4316-AADF-516893911891}"/>
                    </a:ext>
                  </a:extLst>
                </p:cNvPr>
                <p:cNvPicPr/>
                <p:nvPr/>
              </p:nvPicPr>
              <p:blipFill>
                <a:blip r:embed="rId5"/>
                <a:stretch>
                  <a:fillRect/>
                </a:stretch>
              </p:blipFill>
              <p:spPr>
                <a:xfrm>
                  <a:off x="1810222" y="2321163"/>
                  <a:ext cx="2260806" cy="1323687"/>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
              <p14:nvContentPartPr>
                <p14:cNvPr id="7" name="墨迹 6">
                  <a:extLst>
                    <a:ext uri="{FF2B5EF4-FFF2-40B4-BE49-F238E27FC236}">
                      <a16:creationId xmlns:a16="http://schemas.microsoft.com/office/drawing/2014/main" id="{D5DC0C3C-18D4-4EB2-818C-303F84869A28}"/>
                    </a:ext>
                  </a:extLst>
                </p14:cNvPr>
                <p14:cNvContentPartPr/>
                <p14:nvPr/>
              </p14:nvContentPartPr>
              <p14:xfrm>
                <a:off x="2207665" y="3219962"/>
                <a:ext cx="2880" cy="360"/>
              </p14:xfrm>
            </p:contentPart>
          </mc:Choice>
          <mc:Fallback>
            <p:pic>
              <p:nvPicPr>
                <p:cNvPr id="7" name="墨迹 6">
                  <a:extLst>
                    <a:ext uri="{FF2B5EF4-FFF2-40B4-BE49-F238E27FC236}">
                      <a16:creationId xmlns:a16="http://schemas.microsoft.com/office/drawing/2014/main" id="{D5DC0C3C-18D4-4EB2-818C-303F84869A28}"/>
                    </a:ext>
                  </a:extLst>
                </p:cNvPr>
                <p:cNvPicPr/>
                <p:nvPr/>
              </p:nvPicPr>
              <p:blipFill>
                <a:blip r:embed="rId7"/>
                <a:stretch>
                  <a:fillRect/>
                </a:stretch>
              </p:blipFill>
              <p:spPr>
                <a:xfrm>
                  <a:off x="2189665" y="3111962"/>
                  <a:ext cx="38520" cy="216000"/>
                </a:xfrm>
                <a:prstGeom prst="rect">
                  <a:avLst/>
                </a:prstGeom>
              </p:spPr>
            </p:pic>
          </mc:Fallback>
        </mc:AlternateContent>
      </p:grpSp>
      <mc:AlternateContent xmlns:mc="http://schemas.openxmlformats.org/markup-compatibility/2006">
        <mc:Choice xmlns:p14="http://schemas.microsoft.com/office/powerpoint/2010/main" xmlns:aink="http://schemas.microsoft.com/office/drawing/2016/ink" Requires="p14 aink">
          <p:contentPart p14:bwMode="auto" r:id="rId8">
            <p14:nvContentPartPr>
              <p14:cNvPr id="9" name="墨迹 8">
                <a:extLst>
                  <a:ext uri="{FF2B5EF4-FFF2-40B4-BE49-F238E27FC236}">
                    <a16:creationId xmlns:a16="http://schemas.microsoft.com/office/drawing/2014/main" id="{789E0F11-98B1-4A74-8041-76B6675B170F}"/>
                  </a:ext>
                </a:extLst>
              </p14:cNvPr>
              <p14:cNvContentPartPr/>
              <p14:nvPr/>
            </p14:nvContentPartPr>
            <p14:xfrm>
              <a:off x="2276785" y="3869762"/>
              <a:ext cx="360" cy="360"/>
            </p14:xfrm>
          </p:contentPart>
        </mc:Choice>
        <mc:Fallback>
          <p:pic>
            <p:nvPicPr>
              <p:cNvPr id="9" name="墨迹 8">
                <a:extLst>
                  <a:ext uri="{FF2B5EF4-FFF2-40B4-BE49-F238E27FC236}">
                    <a16:creationId xmlns:a16="http://schemas.microsoft.com/office/drawing/2014/main" id="{789E0F11-98B1-4A74-8041-76B6675B170F}"/>
                  </a:ext>
                </a:extLst>
              </p:cNvPr>
              <p:cNvPicPr/>
              <p:nvPr/>
            </p:nvPicPr>
            <p:blipFill>
              <a:blip r:embed="rId9"/>
              <a:stretch>
                <a:fillRect/>
              </a:stretch>
            </p:blipFill>
            <p:spPr>
              <a:xfrm>
                <a:off x="2258785" y="3761762"/>
                <a:ext cx="36000" cy="21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10" name="墨迹 9">
                <a:extLst>
                  <a:ext uri="{FF2B5EF4-FFF2-40B4-BE49-F238E27FC236}">
                    <a16:creationId xmlns:a16="http://schemas.microsoft.com/office/drawing/2014/main" id="{8BC4D488-A72A-4AF0-ABB2-A4E06597AC66}"/>
                  </a:ext>
                </a:extLst>
              </p14:cNvPr>
              <p14:cNvContentPartPr/>
              <p14:nvPr/>
            </p14:nvContentPartPr>
            <p14:xfrm>
              <a:off x="11271745" y="2472602"/>
              <a:ext cx="360" cy="360"/>
            </p14:xfrm>
          </p:contentPart>
        </mc:Choice>
        <mc:Fallback>
          <p:pic>
            <p:nvPicPr>
              <p:cNvPr id="10" name="墨迹 9">
                <a:extLst>
                  <a:ext uri="{FF2B5EF4-FFF2-40B4-BE49-F238E27FC236}">
                    <a16:creationId xmlns:a16="http://schemas.microsoft.com/office/drawing/2014/main" id="{8BC4D488-A72A-4AF0-ABB2-A4E06597AC66}"/>
                  </a:ext>
                </a:extLst>
              </p:cNvPr>
              <p:cNvPicPr/>
              <p:nvPr/>
            </p:nvPicPr>
            <p:blipFill>
              <a:blip r:embed="rId11"/>
              <a:stretch>
                <a:fillRect/>
              </a:stretch>
            </p:blipFill>
            <p:spPr>
              <a:xfrm>
                <a:off x="11253745" y="2364602"/>
                <a:ext cx="36000" cy="216000"/>
              </a:xfrm>
              <a:prstGeom prst="rect">
                <a:avLst/>
              </a:prstGeom>
            </p:spPr>
          </p:pic>
        </mc:Fallback>
      </mc:AlternateContent>
      <p:pic>
        <p:nvPicPr>
          <p:cNvPr id="1028" name="Picture 4" descr="What We're Reading This Summer | The New Yorker">
            <a:extLst>
              <a:ext uri="{FF2B5EF4-FFF2-40B4-BE49-F238E27FC236}">
                <a16:creationId xmlns:a16="http://schemas.microsoft.com/office/drawing/2014/main" id="{A594D38E-B188-44D7-9E14-385854378C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11742707" y="2254298"/>
            <a:ext cx="45719" cy="42320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REE 7+ Sample Thank You Letter After Interview in PDF | MS Word">
            <a:extLst>
              <a:ext uri="{FF2B5EF4-FFF2-40B4-BE49-F238E27FC236}">
                <a16:creationId xmlns:a16="http://schemas.microsoft.com/office/drawing/2014/main" id="{7BA49E78-B407-4E26-A581-FD3E35B374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4312" y="0"/>
            <a:ext cx="1152992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35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708694" y="654008"/>
            <a:ext cx="7414333" cy="1551690"/>
          </a:xfrm>
          <a:prstGeom prst="rect">
            <a:avLst/>
          </a:prstGeom>
        </p:spPr>
        <p:txBody>
          <a:bodyPr>
            <a:normAutofit fontScale="90000"/>
          </a:bodyPr>
          <a:lstStyle/>
          <a:p>
            <a:pPr defTabSz="987526">
              <a:lnSpc>
                <a:spcPct val="100000"/>
              </a:lnSpc>
              <a:defRPr sz="4212"/>
            </a:pPr>
            <a:r>
              <a:rPr lang="en-US" sz="5600" dirty="0"/>
              <a:t>National Zipper Day</a:t>
            </a:r>
            <a:br>
              <a:rPr lang="en-US" sz="5600" dirty="0"/>
            </a:br>
            <a:endParaRPr lang="en-US" sz="4200" u="sng" dirty="0"/>
          </a:p>
          <a:p>
            <a:pPr defTabSz="987526">
              <a:lnSpc>
                <a:spcPct val="100000"/>
              </a:lnSpc>
              <a:defRPr sz="4212"/>
            </a:pPr>
            <a:endParaRPr lang="en-US" sz="5600" dirty="0"/>
          </a:p>
        </p:txBody>
      </p:sp>
      <p:pic>
        <p:nvPicPr>
          <p:cNvPr id="2" name="Picture 3" descr="A picture containing table, indoor, sitting, bag&#10;&#10;Description automatically generated">
            <a:extLst>
              <a:ext uri="{FF2B5EF4-FFF2-40B4-BE49-F238E27FC236}">
                <a16:creationId xmlns:a16="http://schemas.microsoft.com/office/drawing/2014/main" id="{AEF23866-BD8E-40FC-9397-F2D93AE69B23}"/>
              </a:ext>
            </a:extLst>
          </p:cNvPr>
          <p:cNvPicPr>
            <a:picLocks noChangeAspect="1"/>
          </p:cNvPicPr>
          <p:nvPr/>
        </p:nvPicPr>
        <p:blipFill rotWithShape="1">
          <a:blip r:embed="rId2"/>
          <a:srcRect t="10110" r="1013" b="220"/>
          <a:stretch/>
        </p:blipFill>
        <p:spPr>
          <a:xfrm>
            <a:off x="10248181" y="42709"/>
            <a:ext cx="1890999" cy="1222598"/>
          </a:xfrm>
          <a:prstGeom prst="rect">
            <a:avLst/>
          </a:prstGeom>
        </p:spPr>
      </p:pic>
      <p:pic>
        <p:nvPicPr>
          <p:cNvPr id="5" name="Picture 5" descr="A picture containing chain&#10;&#10;Description automatically generated">
            <a:extLst>
              <a:ext uri="{FF2B5EF4-FFF2-40B4-BE49-F238E27FC236}">
                <a16:creationId xmlns:a16="http://schemas.microsoft.com/office/drawing/2014/main" id="{A49AABCA-3676-4697-82F1-4CCA6DAC2ADE}"/>
              </a:ext>
            </a:extLst>
          </p:cNvPr>
          <p:cNvPicPr>
            <a:picLocks noChangeAspect="1"/>
          </p:cNvPicPr>
          <p:nvPr/>
        </p:nvPicPr>
        <p:blipFill>
          <a:blip r:embed="rId3"/>
          <a:stretch>
            <a:fillRect/>
          </a:stretch>
        </p:blipFill>
        <p:spPr>
          <a:xfrm>
            <a:off x="47574" y="5635403"/>
            <a:ext cx="2189543" cy="1222597"/>
          </a:xfrm>
          <a:prstGeom prst="rect">
            <a:avLst/>
          </a:prstGeom>
        </p:spPr>
      </p:pic>
      <p:pic>
        <p:nvPicPr>
          <p:cNvPr id="6" name="Picture 6" descr="A picture containing table, sitting, light, keyboard&#10;&#10;Description automatically generated">
            <a:extLst>
              <a:ext uri="{FF2B5EF4-FFF2-40B4-BE49-F238E27FC236}">
                <a16:creationId xmlns:a16="http://schemas.microsoft.com/office/drawing/2014/main" id="{E6C7A2BE-A808-4AB2-9050-7906D416E64D}"/>
              </a:ext>
            </a:extLst>
          </p:cNvPr>
          <p:cNvPicPr>
            <a:picLocks noChangeAspect="1"/>
          </p:cNvPicPr>
          <p:nvPr/>
        </p:nvPicPr>
        <p:blipFill>
          <a:blip r:embed="rId4"/>
          <a:stretch>
            <a:fillRect/>
          </a:stretch>
        </p:blipFill>
        <p:spPr>
          <a:xfrm>
            <a:off x="127620" y="148579"/>
            <a:ext cx="2236018" cy="1222598"/>
          </a:xfrm>
          <a:prstGeom prst="rect">
            <a:avLst/>
          </a:prstGeom>
        </p:spPr>
      </p:pic>
      <p:sp>
        <p:nvSpPr>
          <p:cNvPr id="4" name="TextBox 3">
            <a:extLst>
              <a:ext uri="{FF2B5EF4-FFF2-40B4-BE49-F238E27FC236}">
                <a16:creationId xmlns:a16="http://schemas.microsoft.com/office/drawing/2014/main" id="{F119BE28-28D4-4C5C-A6BB-6922590962CD}"/>
              </a:ext>
            </a:extLst>
          </p:cNvPr>
          <p:cNvSpPr txBox="1"/>
          <p:nvPr/>
        </p:nvSpPr>
        <p:spPr>
          <a:xfrm>
            <a:off x="2559170" y="1738883"/>
            <a:ext cx="8741434" cy="3877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hangingPunct="0"/>
            <a:r>
              <a:rPr lang="en-US" sz="3600" dirty="0">
                <a:solidFill>
                  <a:schemeClr val="bg1"/>
                </a:solidFill>
                <a:latin typeface="Raleway"/>
              </a:rPr>
              <a:t>“</a:t>
            </a:r>
            <a:r>
              <a:rPr lang="en-US" sz="3600" b="1" i="1" dirty="0">
                <a:solidFill>
                  <a:schemeClr val="bg1"/>
                </a:solidFill>
                <a:latin typeface="Raleway"/>
              </a:rPr>
              <a:t>The zipper displaces the button and a man lacks just that much time to think while dressing at dawn, a </a:t>
            </a:r>
            <a:r>
              <a:rPr lang="en-US" sz="3600" b="1" i="1" dirty="0" err="1">
                <a:solidFill>
                  <a:schemeClr val="bg1"/>
                </a:solidFill>
                <a:latin typeface="Raleway"/>
              </a:rPr>
              <a:t>philo’sophical</a:t>
            </a:r>
            <a:r>
              <a:rPr lang="en-US" sz="3600" b="1" i="1" dirty="0">
                <a:solidFill>
                  <a:schemeClr val="bg1"/>
                </a:solidFill>
                <a:latin typeface="Raleway"/>
              </a:rPr>
              <a:t> (filer’s)</a:t>
            </a:r>
            <a:r>
              <a:rPr lang="en-US" sz="3600" b="1" i="1" dirty="0" err="1">
                <a:solidFill>
                  <a:schemeClr val="bg1"/>
                </a:solidFill>
                <a:latin typeface="Raleway"/>
              </a:rPr>
              <a:t>ficl</a:t>
            </a:r>
            <a:r>
              <a:rPr lang="en-US" sz="3600" b="1" i="1" dirty="0">
                <a:solidFill>
                  <a:schemeClr val="bg1"/>
                </a:solidFill>
                <a:latin typeface="Raleway"/>
              </a:rPr>
              <a:t>) hour, and thus a ‘melancholy (‘</a:t>
            </a:r>
            <a:r>
              <a:rPr lang="en-US" sz="3600" b="1" i="1" dirty="0" err="1">
                <a:solidFill>
                  <a:schemeClr val="bg1"/>
                </a:solidFill>
                <a:latin typeface="Raleway"/>
              </a:rPr>
              <a:t>melercherlli</a:t>
            </a:r>
            <a:r>
              <a:rPr lang="en-US" sz="3600" b="1" i="1" dirty="0">
                <a:solidFill>
                  <a:schemeClr val="bg1"/>
                </a:solidFill>
                <a:latin typeface="Raleway"/>
              </a:rPr>
              <a:t>) hour</a:t>
            </a:r>
            <a:r>
              <a:rPr lang="en-US" sz="3600" dirty="0">
                <a:solidFill>
                  <a:schemeClr val="bg1"/>
                </a:solidFill>
                <a:latin typeface="Raleway"/>
              </a:rPr>
              <a:t>.” </a:t>
            </a:r>
          </a:p>
          <a:p>
            <a:pPr hangingPunct="0"/>
            <a:endParaRPr lang="en-US" sz="3600" dirty="0">
              <a:solidFill>
                <a:schemeClr val="bg1"/>
              </a:solidFill>
              <a:latin typeface="Raleway"/>
            </a:endParaRPr>
          </a:p>
          <a:p>
            <a:pPr hangingPunct="0"/>
            <a:r>
              <a:rPr lang="en-US" sz="3600" dirty="0">
                <a:solidFill>
                  <a:schemeClr val="bg1"/>
                </a:solidFill>
                <a:latin typeface="Raleway"/>
              </a:rPr>
              <a:t>– Ray Bradbury</a:t>
            </a:r>
            <a:endParaRPr lang="en-US" sz="3600" dirty="0">
              <a:solidFill>
                <a:schemeClr val="bg1"/>
              </a:solidFill>
            </a:endParaRPr>
          </a:p>
        </p:txBody>
      </p:sp>
    </p:spTree>
    <p:extLst>
      <p:ext uri="{BB962C8B-B14F-4D97-AF65-F5344CB8AC3E}">
        <p14:creationId xmlns:p14="http://schemas.microsoft.com/office/powerpoint/2010/main" val="24528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20356" y="104420"/>
            <a:ext cx="8308571" cy="1943628"/>
          </a:xfrm>
          <a:prstGeom prst="rect">
            <a:avLst/>
          </a:prstGeom>
        </p:spPr>
        <p:txBody>
          <a:bodyPr>
            <a:normAutofit/>
          </a:bodyPr>
          <a:lstStyle/>
          <a:p>
            <a:pPr defTabSz="987526">
              <a:lnSpc>
                <a:spcPct val="100000"/>
              </a:lnSpc>
              <a:defRPr sz="4212"/>
            </a:pPr>
            <a:r>
              <a:rPr lang="en-US" sz="5600" dirty="0"/>
              <a:t>April 30</a:t>
            </a:r>
            <a:r>
              <a:rPr sz="5600" dirty="0"/>
              <a:t>, 2021</a:t>
            </a:r>
            <a:endParaRPr lang="en-US" dirty="0"/>
          </a:p>
          <a:p>
            <a:pPr defTabSz="987526">
              <a:lnSpc>
                <a:spcPct val="100000"/>
              </a:lnSpc>
              <a:defRPr sz="4212"/>
            </a:pPr>
            <a:r>
              <a:rPr lang="en-US" sz="5600" dirty="0"/>
              <a:t>Happy Friday</a:t>
            </a:r>
          </a:p>
        </p:txBody>
      </p:sp>
      <p:sp>
        <p:nvSpPr>
          <p:cNvPr id="632" name="Google Shape;504;p33"/>
          <p:cNvSpPr txBox="1">
            <a:spLocks noGrp="1"/>
          </p:cNvSpPr>
          <p:nvPr>
            <p:ph type="subTitle" sz="quarter" idx="1"/>
          </p:nvPr>
        </p:nvSpPr>
        <p:spPr>
          <a:xfrm>
            <a:off x="324609" y="2453999"/>
            <a:ext cx="7974002" cy="3722514"/>
          </a:xfrm>
          <a:prstGeom prst="rect">
            <a:avLst/>
          </a:prstGeom>
        </p:spPr>
        <p:txBody>
          <a:bodyPr lIns="121899" tIns="121899" rIns="121899" bIns="121899" anchor="t">
            <a:normAutofit/>
          </a:bodyPr>
          <a:lstStyle/>
          <a:p>
            <a:pPr marL="0" indent="18415" defTabSz="694927">
              <a:defRPr sz="1881"/>
            </a:pPr>
            <a:r>
              <a:rPr sz="3600" dirty="0"/>
              <a:t>Today's Lesson:</a:t>
            </a:r>
            <a:endParaRPr lang="en-US" sz="3600" dirty="0"/>
          </a:p>
          <a:p>
            <a:pPr marL="0" indent="18415" defTabSz="694927">
              <a:defRPr sz="1881"/>
            </a:pPr>
            <a:endParaRPr lang="en-US" sz="3200" dirty="0"/>
          </a:p>
          <a:p>
            <a:pPr marL="0" indent="18415" defTabSz="694927">
              <a:defRPr sz="1881"/>
            </a:pPr>
            <a:r>
              <a:rPr sz="3200" dirty="0"/>
              <a:t>Part I:</a:t>
            </a:r>
            <a:r>
              <a:rPr lang="en-US" sz="3200" dirty="0"/>
              <a:t> Daily Event -</a:t>
            </a:r>
            <a:r>
              <a:rPr sz="3200" dirty="0"/>
              <a:t> </a:t>
            </a:r>
            <a:r>
              <a:rPr lang="en-US" sz="3600" dirty="0"/>
              <a:t>National Honesty Day</a:t>
            </a:r>
          </a:p>
          <a:p>
            <a:pPr marL="0" indent="18415" defTabSz="694927">
              <a:defRPr sz="1881"/>
            </a:pPr>
            <a:endParaRPr lang="en-US" sz="3600" dirty="0"/>
          </a:p>
          <a:p>
            <a:pPr marL="0" indent="18415" defTabSz="694927">
              <a:defRPr sz="1881"/>
            </a:pPr>
            <a:r>
              <a:rPr sz="3600" dirty="0"/>
              <a:t>Part II:</a:t>
            </a:r>
            <a:r>
              <a:rPr lang="en-US" sz="3600" dirty="0"/>
              <a:t> High Speed Rail in China</a:t>
            </a:r>
          </a:p>
          <a:p>
            <a:pPr marL="0" indent="18415" defTabSz="694927">
              <a:defRPr sz="1425"/>
            </a:pPr>
            <a:endParaRPr dirty="0"/>
          </a:p>
        </p:txBody>
      </p:sp>
      <p:sp>
        <p:nvSpPr>
          <p:cNvPr id="633" name="Google Shape;505;p33"/>
          <p:cNvSpPr/>
          <p:nvPr/>
        </p:nvSpPr>
        <p:spPr>
          <a:xfrm>
            <a:off x="8003255" y="1635252"/>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A person wearing a suit and tie&#10;&#10;Description automatically generated">
            <a:extLst>
              <a:ext uri="{FF2B5EF4-FFF2-40B4-BE49-F238E27FC236}">
                <a16:creationId xmlns:a16="http://schemas.microsoft.com/office/drawing/2014/main" id="{0A487006-53CE-4C37-843E-30A8197FFF2B}"/>
              </a:ext>
            </a:extLst>
          </p:cNvPr>
          <p:cNvPicPr>
            <a:picLocks noChangeAspect="1"/>
          </p:cNvPicPr>
          <p:nvPr/>
        </p:nvPicPr>
        <p:blipFill rotWithShape="1">
          <a:blip r:embed="rId2"/>
          <a:srcRect r="125" b="3800"/>
          <a:stretch/>
        </p:blipFill>
        <p:spPr>
          <a:xfrm>
            <a:off x="8003256" y="2048048"/>
            <a:ext cx="3864136" cy="2984324"/>
          </a:xfrm>
          <a:prstGeom prst="rect">
            <a:avLst/>
          </a:prstGeom>
        </p:spPr>
      </p:pic>
    </p:spTree>
    <p:extLst>
      <p:ext uri="{BB962C8B-B14F-4D97-AF65-F5344CB8AC3E}">
        <p14:creationId xmlns:p14="http://schemas.microsoft.com/office/powerpoint/2010/main" val="9255787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683372"/>
            <a:ext cx="8308571" cy="1026750"/>
          </a:xfrm>
          <a:prstGeom prst="rect">
            <a:avLst/>
          </a:prstGeom>
        </p:spPr>
        <p:txBody>
          <a:bodyPr>
            <a:normAutofit fontScale="90000"/>
          </a:bodyPr>
          <a:lstStyle/>
          <a:p>
            <a:pPr algn="ctr" defTabSz="987526">
              <a:lnSpc>
                <a:spcPct val="100000"/>
              </a:lnSpc>
              <a:defRPr sz="4212"/>
            </a:pPr>
            <a:r>
              <a:rPr lang="en-US" sz="5600"/>
              <a:t>National Honesty Day</a:t>
            </a:r>
            <a:endParaRPr lang="en-US"/>
          </a:p>
        </p:txBody>
      </p:sp>
      <p:pic>
        <p:nvPicPr>
          <p:cNvPr id="4" name="Picture 6" descr="Whiteboard&#10;&#10;Description automatically generated">
            <a:extLst>
              <a:ext uri="{FF2B5EF4-FFF2-40B4-BE49-F238E27FC236}">
                <a16:creationId xmlns:a16="http://schemas.microsoft.com/office/drawing/2014/main" id="{61AD89A4-4054-40CF-8EB8-5C14CD0B5D7B}"/>
              </a:ext>
            </a:extLst>
          </p:cNvPr>
          <p:cNvPicPr>
            <a:picLocks noChangeAspect="1"/>
          </p:cNvPicPr>
          <p:nvPr/>
        </p:nvPicPr>
        <p:blipFill>
          <a:blip r:embed="rId2"/>
          <a:stretch>
            <a:fillRect/>
          </a:stretch>
        </p:blipFill>
        <p:spPr>
          <a:xfrm>
            <a:off x="1230702" y="2253609"/>
            <a:ext cx="9885872" cy="4492248"/>
          </a:xfrm>
          <a:prstGeom prst="rect">
            <a:avLst/>
          </a:prstGeom>
        </p:spPr>
      </p:pic>
    </p:spTree>
    <p:extLst>
      <p:ext uri="{BB962C8B-B14F-4D97-AF65-F5344CB8AC3E}">
        <p14:creationId xmlns:p14="http://schemas.microsoft.com/office/powerpoint/2010/main" val="38091633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832890" y="318537"/>
            <a:ext cx="6735011" cy="1026750"/>
          </a:xfrm>
          <a:prstGeom prst="rect">
            <a:avLst/>
          </a:prstGeom>
        </p:spPr>
        <p:txBody>
          <a:bodyPr>
            <a:normAutofit fontScale="90000"/>
          </a:bodyPr>
          <a:lstStyle/>
          <a:p>
            <a:pPr algn="ctr" defTabSz="987526">
              <a:lnSpc>
                <a:spcPct val="100000"/>
              </a:lnSpc>
              <a:defRPr sz="4212"/>
            </a:pPr>
            <a:r>
              <a:rPr lang="en-US" sz="5600" dirty="0"/>
              <a:t>National Honesty Day</a:t>
            </a:r>
            <a:br>
              <a:rPr lang="en-US" sz="5600" dirty="0"/>
            </a:br>
            <a:r>
              <a:rPr lang="en-US" sz="3000" dirty="0"/>
              <a:t>What is this day?</a:t>
            </a:r>
          </a:p>
        </p:txBody>
      </p:sp>
      <p:pic>
        <p:nvPicPr>
          <p:cNvPr id="5" name="Picture 5" descr="Logo&#10;&#10;Description automatically generated">
            <a:extLst>
              <a:ext uri="{FF2B5EF4-FFF2-40B4-BE49-F238E27FC236}">
                <a16:creationId xmlns:a16="http://schemas.microsoft.com/office/drawing/2014/main" id="{4C9BB22A-E1BA-4D45-B729-117A4CA1F080}"/>
              </a:ext>
            </a:extLst>
          </p:cNvPr>
          <p:cNvPicPr>
            <a:picLocks noChangeAspect="1"/>
          </p:cNvPicPr>
          <p:nvPr/>
        </p:nvPicPr>
        <p:blipFill>
          <a:blip r:embed="rId2"/>
          <a:stretch>
            <a:fillRect/>
          </a:stretch>
        </p:blipFill>
        <p:spPr>
          <a:xfrm>
            <a:off x="7867291" y="1656272"/>
            <a:ext cx="4226943" cy="5152845"/>
          </a:xfrm>
          <a:prstGeom prst="rect">
            <a:avLst/>
          </a:prstGeom>
        </p:spPr>
      </p:pic>
      <p:sp>
        <p:nvSpPr>
          <p:cNvPr id="3" name="TextBox 2">
            <a:extLst>
              <a:ext uri="{FF2B5EF4-FFF2-40B4-BE49-F238E27FC236}">
                <a16:creationId xmlns:a16="http://schemas.microsoft.com/office/drawing/2014/main" id="{3BA38717-0A8B-476C-B0CE-51FF6016941B}"/>
              </a:ext>
            </a:extLst>
          </p:cNvPr>
          <p:cNvSpPr txBox="1"/>
          <p:nvPr/>
        </p:nvSpPr>
        <p:spPr>
          <a:xfrm>
            <a:off x="327804" y="1593012"/>
            <a:ext cx="7539487" cy="4308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3200" dirty="0">
                <a:solidFill>
                  <a:schemeClr val="bg1"/>
                </a:solidFill>
                <a:latin typeface="Arial"/>
              </a:rPr>
              <a:t>National Honesty Day is celebrated </a:t>
            </a:r>
            <a:r>
              <a:rPr lang="en-US" sz="3200" b="1" dirty="0">
                <a:solidFill>
                  <a:schemeClr val="bg1"/>
                </a:solidFill>
                <a:latin typeface="Arial"/>
              </a:rPr>
              <a:t>April 30</a:t>
            </a:r>
            <a:r>
              <a:rPr lang="en-US" sz="3200" dirty="0">
                <a:solidFill>
                  <a:schemeClr val="bg1"/>
                </a:solidFill>
                <a:latin typeface="Arial"/>
              </a:rPr>
              <a:t> of every year. On Honesty Day we celebrate frankness, trustworthiness, openness, and truthfulness. </a:t>
            </a:r>
          </a:p>
          <a:p>
            <a:pPr algn="ctr" hangingPunct="0"/>
            <a:endParaRPr lang="en-US" sz="3200" dirty="0">
              <a:solidFill>
                <a:schemeClr val="bg1"/>
              </a:solidFill>
              <a:latin typeface="Arial"/>
            </a:endParaRPr>
          </a:p>
          <a:p>
            <a:pPr algn="ctr" hangingPunct="0"/>
            <a:r>
              <a:rPr lang="en-US" sz="3200" dirty="0">
                <a:solidFill>
                  <a:schemeClr val="bg1"/>
                </a:solidFill>
                <a:latin typeface="Arial"/>
              </a:rPr>
              <a:t>This day was created to make people understand the importance of honesty and to motivate people to speak the truth. </a:t>
            </a:r>
          </a:p>
          <a:p>
            <a:pPr algn="ctr" hangingPunct="0"/>
            <a:endParaRPr lang="en-US" sz="2400" dirty="0">
              <a:solidFill>
                <a:schemeClr val="bg1"/>
              </a:solidFill>
              <a:latin typeface="Arial"/>
            </a:endParaRPr>
          </a:p>
        </p:txBody>
      </p:sp>
    </p:spTree>
    <p:extLst>
      <p:ext uri="{BB962C8B-B14F-4D97-AF65-F5344CB8AC3E}">
        <p14:creationId xmlns:p14="http://schemas.microsoft.com/office/powerpoint/2010/main" val="32552911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832890" y="318537"/>
            <a:ext cx="6735011" cy="1026750"/>
          </a:xfrm>
          <a:prstGeom prst="rect">
            <a:avLst/>
          </a:prstGeom>
        </p:spPr>
        <p:txBody>
          <a:bodyPr>
            <a:normAutofit fontScale="90000"/>
          </a:bodyPr>
          <a:lstStyle/>
          <a:p>
            <a:pPr algn="ctr" defTabSz="987526">
              <a:lnSpc>
                <a:spcPct val="100000"/>
              </a:lnSpc>
              <a:defRPr sz="4212"/>
            </a:pPr>
            <a:r>
              <a:rPr lang="en-US" sz="5600" dirty="0"/>
              <a:t>National Honesty Day</a:t>
            </a:r>
            <a:br>
              <a:rPr lang="en-US" sz="5600" dirty="0"/>
            </a:br>
            <a:r>
              <a:rPr lang="en-US" sz="3000" dirty="0"/>
              <a:t>What is this day?</a:t>
            </a:r>
          </a:p>
        </p:txBody>
      </p:sp>
      <p:pic>
        <p:nvPicPr>
          <p:cNvPr id="5" name="Picture 5" descr="Logo&#10;&#10;Description automatically generated">
            <a:extLst>
              <a:ext uri="{FF2B5EF4-FFF2-40B4-BE49-F238E27FC236}">
                <a16:creationId xmlns:a16="http://schemas.microsoft.com/office/drawing/2014/main" id="{4C9BB22A-E1BA-4D45-B729-117A4CA1F080}"/>
              </a:ext>
            </a:extLst>
          </p:cNvPr>
          <p:cNvPicPr>
            <a:picLocks noChangeAspect="1"/>
          </p:cNvPicPr>
          <p:nvPr/>
        </p:nvPicPr>
        <p:blipFill>
          <a:blip r:embed="rId2"/>
          <a:stretch>
            <a:fillRect/>
          </a:stretch>
        </p:blipFill>
        <p:spPr>
          <a:xfrm>
            <a:off x="7867291" y="1656272"/>
            <a:ext cx="4226943" cy="5152845"/>
          </a:xfrm>
          <a:prstGeom prst="rect">
            <a:avLst/>
          </a:prstGeom>
        </p:spPr>
      </p:pic>
      <p:sp>
        <p:nvSpPr>
          <p:cNvPr id="3" name="TextBox 2">
            <a:extLst>
              <a:ext uri="{FF2B5EF4-FFF2-40B4-BE49-F238E27FC236}">
                <a16:creationId xmlns:a16="http://schemas.microsoft.com/office/drawing/2014/main" id="{3BA38717-0A8B-476C-B0CE-51FF6016941B}"/>
              </a:ext>
            </a:extLst>
          </p:cNvPr>
          <p:cNvSpPr txBox="1"/>
          <p:nvPr/>
        </p:nvSpPr>
        <p:spPr>
          <a:xfrm>
            <a:off x="327804" y="1593012"/>
            <a:ext cx="6653841" cy="39395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3200" dirty="0">
                <a:solidFill>
                  <a:schemeClr val="bg1"/>
                </a:solidFill>
                <a:latin typeface="Arial"/>
              </a:rPr>
              <a:t>On Honesty Day, tell the truth frankly and openly. </a:t>
            </a:r>
          </a:p>
          <a:p>
            <a:pPr algn="ctr" hangingPunct="0"/>
            <a:endParaRPr lang="en-US" sz="3200" dirty="0">
              <a:solidFill>
                <a:schemeClr val="bg1"/>
              </a:solidFill>
              <a:latin typeface="Arial"/>
            </a:endParaRPr>
          </a:p>
          <a:p>
            <a:pPr algn="ctr" hangingPunct="0"/>
            <a:r>
              <a:rPr lang="en-US" sz="3200" dirty="0">
                <a:solidFill>
                  <a:schemeClr val="bg1"/>
                </a:solidFill>
                <a:latin typeface="Arial"/>
              </a:rPr>
              <a:t>National Honesty Day is observed on the last day of April strategically to balance out the falsehoods that we celebrate on the 1st day of April </a:t>
            </a:r>
            <a:r>
              <a:rPr lang="en-US" sz="3200" b="1" dirty="0" err="1">
                <a:solidFill>
                  <a:schemeClr val="bg1"/>
                </a:solidFill>
                <a:latin typeface="Arial"/>
              </a:rPr>
              <a:t>April</a:t>
            </a:r>
            <a:r>
              <a:rPr lang="en-US" sz="3200" b="1" dirty="0">
                <a:solidFill>
                  <a:schemeClr val="bg1"/>
                </a:solidFill>
                <a:latin typeface="Arial"/>
              </a:rPr>
              <a:t> Fool’s Day</a:t>
            </a:r>
            <a:r>
              <a:rPr lang="en-US" sz="3200" dirty="0">
                <a:solidFill>
                  <a:schemeClr val="bg1"/>
                </a:solidFill>
                <a:latin typeface="Arial"/>
              </a:rPr>
              <a:t>.</a:t>
            </a:r>
            <a:endParaRPr lang="en-US" sz="3200" dirty="0">
              <a:solidFill>
                <a:schemeClr val="bg1"/>
              </a:solidFill>
            </a:endParaRPr>
          </a:p>
        </p:txBody>
      </p:sp>
    </p:spTree>
    <p:extLst>
      <p:ext uri="{BB962C8B-B14F-4D97-AF65-F5344CB8AC3E}">
        <p14:creationId xmlns:p14="http://schemas.microsoft.com/office/powerpoint/2010/main" val="2200408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8573" y="309010"/>
            <a:ext cx="6735011" cy="1026750"/>
          </a:xfrm>
          <a:prstGeom prst="rect">
            <a:avLst/>
          </a:prstGeom>
        </p:spPr>
        <p:txBody>
          <a:bodyPr>
            <a:normAutofit fontScale="90000"/>
          </a:bodyPr>
          <a:lstStyle/>
          <a:p>
            <a:pPr algn="ctr" defTabSz="987526">
              <a:lnSpc>
                <a:spcPct val="100000"/>
              </a:lnSpc>
              <a:defRPr sz="4212"/>
            </a:pPr>
            <a:r>
              <a:rPr lang="en-US" sz="5600" dirty="0"/>
              <a:t>National Honesty Day</a:t>
            </a:r>
            <a:br>
              <a:rPr lang="en-US" sz="5600" dirty="0"/>
            </a:br>
            <a:r>
              <a:rPr lang="en-US" sz="3000" dirty="0" err="1"/>
              <a:t>HIstory</a:t>
            </a:r>
            <a:r>
              <a:rPr lang="en-US" sz="3000" dirty="0"/>
              <a:t> of this Day</a:t>
            </a:r>
          </a:p>
        </p:txBody>
      </p:sp>
      <p:pic>
        <p:nvPicPr>
          <p:cNvPr id="2" name="Picture 3" descr="A person wearing a suit and tie&#10;&#10;Description automatically generated">
            <a:extLst>
              <a:ext uri="{FF2B5EF4-FFF2-40B4-BE49-F238E27FC236}">
                <a16:creationId xmlns:a16="http://schemas.microsoft.com/office/drawing/2014/main" id="{0A487006-53CE-4C37-843E-30A8197FFF2B}"/>
              </a:ext>
            </a:extLst>
          </p:cNvPr>
          <p:cNvPicPr>
            <a:picLocks noChangeAspect="1"/>
          </p:cNvPicPr>
          <p:nvPr/>
        </p:nvPicPr>
        <p:blipFill rotWithShape="1">
          <a:blip r:embed="rId2"/>
          <a:srcRect r="125" b="3800"/>
          <a:stretch/>
        </p:blipFill>
        <p:spPr>
          <a:xfrm>
            <a:off x="11107245" y="5676181"/>
            <a:ext cx="1040595" cy="1026544"/>
          </a:xfrm>
          <a:prstGeom prst="rect">
            <a:avLst/>
          </a:prstGeom>
        </p:spPr>
      </p:pic>
      <p:pic>
        <p:nvPicPr>
          <p:cNvPr id="5" name="Picture 5" descr="Logo&#10;&#10;Description automatically generated">
            <a:extLst>
              <a:ext uri="{FF2B5EF4-FFF2-40B4-BE49-F238E27FC236}">
                <a16:creationId xmlns:a16="http://schemas.microsoft.com/office/drawing/2014/main" id="{4C9BB22A-E1BA-4D45-B729-117A4CA1F080}"/>
              </a:ext>
            </a:extLst>
          </p:cNvPr>
          <p:cNvPicPr>
            <a:picLocks noChangeAspect="1"/>
          </p:cNvPicPr>
          <p:nvPr/>
        </p:nvPicPr>
        <p:blipFill>
          <a:blip r:embed="rId3"/>
          <a:stretch>
            <a:fillRect/>
          </a:stretch>
        </p:blipFill>
        <p:spPr>
          <a:xfrm>
            <a:off x="0" y="5831456"/>
            <a:ext cx="1081179" cy="1071411"/>
          </a:xfrm>
          <a:prstGeom prst="rect">
            <a:avLst/>
          </a:prstGeom>
        </p:spPr>
      </p:pic>
      <p:pic>
        <p:nvPicPr>
          <p:cNvPr id="6" name="Picture 6" descr="Whiteboard&#10;&#10;Description automatically generated">
            <a:extLst>
              <a:ext uri="{FF2B5EF4-FFF2-40B4-BE49-F238E27FC236}">
                <a16:creationId xmlns:a16="http://schemas.microsoft.com/office/drawing/2014/main" id="{9E462081-6807-40F4-BEFB-44D421F2BECF}"/>
              </a:ext>
            </a:extLst>
          </p:cNvPr>
          <p:cNvPicPr>
            <a:picLocks noChangeAspect="1"/>
          </p:cNvPicPr>
          <p:nvPr/>
        </p:nvPicPr>
        <p:blipFill>
          <a:blip r:embed="rId4"/>
          <a:stretch>
            <a:fillRect/>
          </a:stretch>
        </p:blipFill>
        <p:spPr>
          <a:xfrm>
            <a:off x="327804" y="58304"/>
            <a:ext cx="1127185" cy="764081"/>
          </a:xfrm>
          <a:prstGeom prst="rect">
            <a:avLst/>
          </a:prstGeom>
        </p:spPr>
      </p:pic>
      <p:sp>
        <p:nvSpPr>
          <p:cNvPr id="3" name="TextBox 2">
            <a:extLst>
              <a:ext uri="{FF2B5EF4-FFF2-40B4-BE49-F238E27FC236}">
                <a16:creationId xmlns:a16="http://schemas.microsoft.com/office/drawing/2014/main" id="{3BA38717-0A8B-476C-B0CE-51FF6016941B}"/>
              </a:ext>
            </a:extLst>
          </p:cNvPr>
          <p:cNvSpPr txBox="1"/>
          <p:nvPr/>
        </p:nvSpPr>
        <p:spPr>
          <a:xfrm>
            <a:off x="891396" y="1566010"/>
            <a:ext cx="9943377" cy="4308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b="1" dirty="0">
                <a:solidFill>
                  <a:schemeClr val="bg1"/>
                </a:solidFill>
                <a:ea typeface="+mn-lt"/>
                <a:cs typeface="+mn-lt"/>
              </a:rPr>
              <a:t>National Honesty Day</a:t>
            </a:r>
            <a:r>
              <a:rPr lang="en-US" sz="2800" dirty="0">
                <a:solidFill>
                  <a:schemeClr val="bg1"/>
                </a:solidFill>
                <a:ea typeface="+mn-lt"/>
                <a:cs typeface="+mn-lt"/>
              </a:rPr>
              <a:t> was created by </a:t>
            </a:r>
            <a:r>
              <a:rPr lang="en-US" sz="2800" b="1" dirty="0">
                <a:solidFill>
                  <a:schemeClr val="bg1"/>
                </a:solidFill>
                <a:ea typeface="+mn-lt"/>
                <a:cs typeface="+mn-lt"/>
              </a:rPr>
              <a:t>M. Hirsh Goldberg</a:t>
            </a:r>
            <a:r>
              <a:rPr lang="en-US" sz="2800" dirty="0">
                <a:solidFill>
                  <a:schemeClr val="bg1"/>
                </a:solidFill>
                <a:ea typeface="+mn-lt"/>
                <a:cs typeface="+mn-lt"/>
              </a:rPr>
              <a:t>, the author of The Book of Lies in the early 1990s. M. </a:t>
            </a:r>
          </a:p>
          <a:p>
            <a:pPr algn="ctr"/>
            <a:endParaRPr lang="en-US" sz="2800" dirty="0">
              <a:solidFill>
                <a:schemeClr val="bg1"/>
              </a:solidFill>
              <a:ea typeface="+mn-lt"/>
              <a:cs typeface="+mn-lt"/>
            </a:endParaRPr>
          </a:p>
          <a:p>
            <a:pPr algn="ctr"/>
            <a:r>
              <a:rPr lang="en-US" sz="2800" dirty="0">
                <a:solidFill>
                  <a:schemeClr val="bg1"/>
                </a:solidFill>
                <a:ea typeface="+mn-lt"/>
                <a:cs typeface="+mn-lt"/>
              </a:rPr>
              <a:t>Hirsh Goldberg is also a former press secretary of Maryland, and he chose 30th April as Honesty Day for two reasons. First reason, April starts with the day that celebrates lies which is April Fool’s Day. </a:t>
            </a:r>
          </a:p>
          <a:p>
            <a:pPr algn="ctr"/>
            <a:endParaRPr lang="en-US" sz="2800" dirty="0">
              <a:solidFill>
                <a:schemeClr val="bg1"/>
              </a:solidFill>
              <a:ea typeface="+mn-lt"/>
              <a:cs typeface="+mn-lt"/>
            </a:endParaRPr>
          </a:p>
          <a:p>
            <a:pPr algn="ctr"/>
            <a:r>
              <a:rPr lang="en-US" sz="2800" dirty="0">
                <a:solidFill>
                  <a:schemeClr val="bg1"/>
                </a:solidFill>
                <a:ea typeface="+mn-lt"/>
                <a:cs typeface="+mn-lt"/>
              </a:rPr>
              <a:t>The second reason is that 30th April is the anniversary of the 1st inauguration (</a:t>
            </a:r>
            <a:r>
              <a:rPr lang="en-US" sz="2800" dirty="0" err="1">
                <a:solidFill>
                  <a:schemeClr val="bg1"/>
                </a:solidFill>
                <a:ea typeface="+mn-lt"/>
                <a:cs typeface="+mn-lt"/>
              </a:rPr>
              <a:t>I”n</a:t>
            </a:r>
            <a:r>
              <a:rPr lang="en-US" sz="2800" dirty="0">
                <a:solidFill>
                  <a:schemeClr val="bg1"/>
                </a:solidFill>
                <a:ea typeface="+mn-lt"/>
                <a:cs typeface="+mn-lt"/>
              </a:rPr>
              <a:t>):</a:t>
            </a:r>
            <a:r>
              <a:rPr lang="en-US" sz="2800" dirty="0" err="1">
                <a:solidFill>
                  <a:schemeClr val="bg1"/>
                </a:solidFill>
                <a:ea typeface="+mn-lt"/>
                <a:cs typeface="+mn-lt"/>
              </a:rPr>
              <a:t>guleishein</a:t>
            </a:r>
            <a:r>
              <a:rPr lang="en-US" sz="2800" dirty="0">
                <a:solidFill>
                  <a:schemeClr val="bg1"/>
                </a:solidFill>
                <a:ea typeface="+mn-lt"/>
                <a:cs typeface="+mn-lt"/>
              </a:rPr>
              <a:t>) of George Washington</a:t>
            </a:r>
            <a:endParaRPr lang="en-US" sz="2800" dirty="0">
              <a:solidFill>
                <a:schemeClr val="bg1"/>
              </a:solidFill>
            </a:endParaRPr>
          </a:p>
        </p:txBody>
      </p:sp>
    </p:spTree>
    <p:extLst>
      <p:ext uri="{BB962C8B-B14F-4D97-AF65-F5344CB8AC3E}">
        <p14:creationId xmlns:p14="http://schemas.microsoft.com/office/powerpoint/2010/main" val="34677790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1000"/>
                                        <p:tgtEl>
                                          <p:spTgt spid="3">
                                            <p:txEl>
                                              <p:pRg st="4" end="4"/>
                                            </p:txEl>
                                          </p:spTgt>
                                        </p:tgtEl>
                                      </p:cBhvr>
                                    </p:animEffect>
                                    <p:anim calcmode="lin" valueType="num">
                                      <p:cBhvr>
                                        <p:cTn id="3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14067" y="335790"/>
            <a:ext cx="6735011" cy="1026750"/>
          </a:xfrm>
          <a:prstGeom prst="rect">
            <a:avLst/>
          </a:prstGeom>
        </p:spPr>
        <p:txBody>
          <a:bodyPr>
            <a:normAutofit fontScale="90000"/>
          </a:bodyPr>
          <a:lstStyle/>
          <a:p>
            <a:pPr algn="ctr" defTabSz="987526">
              <a:lnSpc>
                <a:spcPct val="100000"/>
              </a:lnSpc>
              <a:defRPr sz="4212"/>
            </a:pPr>
            <a:r>
              <a:rPr lang="en-US" sz="5600" dirty="0"/>
              <a:t>National Honesty Day</a:t>
            </a:r>
            <a:br>
              <a:rPr lang="en-US" sz="5600" dirty="0"/>
            </a:br>
            <a:r>
              <a:rPr lang="en-US" sz="3000" dirty="0">
                <a:solidFill>
                  <a:schemeClr val="bg1"/>
                </a:solidFill>
              </a:rPr>
              <a:t>How to Celebrate National Honesty Day</a:t>
            </a:r>
          </a:p>
        </p:txBody>
      </p:sp>
      <p:pic>
        <p:nvPicPr>
          <p:cNvPr id="2" name="Picture 3" descr="A person wearing a suit and tie&#10;&#10;Description automatically generated">
            <a:extLst>
              <a:ext uri="{FF2B5EF4-FFF2-40B4-BE49-F238E27FC236}">
                <a16:creationId xmlns:a16="http://schemas.microsoft.com/office/drawing/2014/main" id="{0A487006-53CE-4C37-843E-30A8197FFF2B}"/>
              </a:ext>
            </a:extLst>
          </p:cNvPr>
          <p:cNvPicPr>
            <a:picLocks noChangeAspect="1"/>
          </p:cNvPicPr>
          <p:nvPr/>
        </p:nvPicPr>
        <p:blipFill rotWithShape="1">
          <a:blip r:embed="rId2"/>
          <a:srcRect r="125" b="3800"/>
          <a:stretch/>
        </p:blipFill>
        <p:spPr>
          <a:xfrm>
            <a:off x="10719759" y="5492151"/>
            <a:ext cx="1299388" cy="1245369"/>
          </a:xfrm>
          <a:prstGeom prst="rect">
            <a:avLst/>
          </a:prstGeom>
        </p:spPr>
      </p:pic>
      <p:pic>
        <p:nvPicPr>
          <p:cNvPr id="5" name="Picture 5" descr="Logo&#10;&#10;Description automatically generated">
            <a:extLst>
              <a:ext uri="{FF2B5EF4-FFF2-40B4-BE49-F238E27FC236}">
                <a16:creationId xmlns:a16="http://schemas.microsoft.com/office/drawing/2014/main" id="{4C9BB22A-E1BA-4D45-B729-117A4CA1F080}"/>
              </a:ext>
            </a:extLst>
          </p:cNvPr>
          <p:cNvPicPr>
            <a:picLocks noChangeAspect="1"/>
          </p:cNvPicPr>
          <p:nvPr/>
        </p:nvPicPr>
        <p:blipFill>
          <a:blip r:embed="rId3"/>
          <a:stretch>
            <a:fillRect/>
          </a:stretch>
        </p:blipFill>
        <p:spPr>
          <a:xfrm>
            <a:off x="111897" y="5289653"/>
            <a:ext cx="1602760" cy="1400775"/>
          </a:xfrm>
          <a:prstGeom prst="rect">
            <a:avLst/>
          </a:prstGeom>
        </p:spPr>
      </p:pic>
      <p:pic>
        <p:nvPicPr>
          <p:cNvPr id="6" name="Picture 6" descr="Whiteboard&#10;&#10;Description automatically generated">
            <a:extLst>
              <a:ext uri="{FF2B5EF4-FFF2-40B4-BE49-F238E27FC236}">
                <a16:creationId xmlns:a16="http://schemas.microsoft.com/office/drawing/2014/main" id="{9E462081-6807-40F4-BEFB-44D421F2BECF}"/>
              </a:ext>
            </a:extLst>
          </p:cNvPr>
          <p:cNvPicPr>
            <a:picLocks noChangeAspect="1"/>
          </p:cNvPicPr>
          <p:nvPr/>
        </p:nvPicPr>
        <p:blipFill>
          <a:blip r:embed="rId4"/>
          <a:stretch>
            <a:fillRect/>
          </a:stretch>
        </p:blipFill>
        <p:spPr>
          <a:xfrm>
            <a:off x="111897" y="167572"/>
            <a:ext cx="1493492" cy="1026751"/>
          </a:xfrm>
          <a:prstGeom prst="rect">
            <a:avLst/>
          </a:prstGeom>
        </p:spPr>
      </p:pic>
      <p:sp>
        <p:nvSpPr>
          <p:cNvPr id="3" name="TextBox 2">
            <a:extLst>
              <a:ext uri="{FF2B5EF4-FFF2-40B4-BE49-F238E27FC236}">
                <a16:creationId xmlns:a16="http://schemas.microsoft.com/office/drawing/2014/main" id="{3BA38717-0A8B-476C-B0CE-51FF6016941B}"/>
              </a:ext>
            </a:extLst>
          </p:cNvPr>
          <p:cNvSpPr txBox="1"/>
          <p:nvPr/>
        </p:nvSpPr>
        <p:spPr>
          <a:xfrm>
            <a:off x="1018793" y="1761542"/>
            <a:ext cx="10413758" cy="372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On National Honesty Day, answer to everyone truthfully. If you are hiding something important and wanted to open up to someone, then this day is a perfect opportunity to share it. </a:t>
            </a:r>
          </a:p>
          <a:p>
            <a:pPr algn="ctr"/>
            <a:endParaRPr lang="en-US" sz="2800" dirty="0">
              <a:solidFill>
                <a:schemeClr val="bg1"/>
              </a:solidFill>
              <a:ea typeface="+mn-lt"/>
              <a:cs typeface="+mn-lt"/>
            </a:endParaRPr>
          </a:p>
          <a:p>
            <a:pPr algn="ctr"/>
            <a:r>
              <a:rPr lang="en-US" sz="2800" dirty="0">
                <a:solidFill>
                  <a:schemeClr val="bg1"/>
                </a:solidFill>
                <a:ea typeface="+mn-lt"/>
                <a:cs typeface="+mn-lt"/>
              </a:rPr>
              <a:t>If you have recently lied to someone, then try meeting that person and tell the truth. Also, tell everyone about this day on social media using the hashtags </a:t>
            </a:r>
            <a:r>
              <a:rPr lang="en-US" sz="2800" b="1" dirty="0">
                <a:solidFill>
                  <a:schemeClr val="bg1"/>
                </a:solidFill>
                <a:ea typeface="+mn-lt"/>
                <a:cs typeface="+mn-lt"/>
              </a:rPr>
              <a:t>#HonestyDay</a:t>
            </a:r>
            <a:r>
              <a:rPr lang="en-US" sz="2800" dirty="0">
                <a:solidFill>
                  <a:schemeClr val="bg1"/>
                </a:solidFill>
                <a:ea typeface="+mn-lt"/>
                <a:cs typeface="+mn-lt"/>
              </a:rPr>
              <a:t> or </a:t>
            </a:r>
            <a:r>
              <a:rPr lang="en-US" sz="2800" b="1" dirty="0">
                <a:solidFill>
                  <a:schemeClr val="bg1"/>
                </a:solidFill>
                <a:ea typeface="+mn-lt"/>
                <a:cs typeface="+mn-lt"/>
              </a:rPr>
              <a:t>#NationalHonestyDay</a:t>
            </a:r>
            <a:r>
              <a:rPr lang="en-US" sz="2800" dirty="0">
                <a:solidFill>
                  <a:schemeClr val="bg1"/>
                </a:solidFill>
                <a:ea typeface="+mn-lt"/>
                <a:cs typeface="+mn-lt"/>
              </a:rPr>
              <a:t>.</a:t>
            </a:r>
            <a:endParaRPr lang="en-US" sz="2800" b="1" u="sng" dirty="0">
              <a:solidFill>
                <a:schemeClr val="bg1"/>
              </a:solidFill>
              <a:ea typeface="+mn-lt"/>
              <a:cs typeface="+mn-lt"/>
            </a:endParaRPr>
          </a:p>
          <a:p>
            <a:pPr algn="ctr"/>
            <a:endParaRPr lang="en-US" dirty="0">
              <a:solidFill>
                <a:schemeClr val="bg1"/>
              </a:solidFill>
            </a:endParaRPr>
          </a:p>
        </p:txBody>
      </p:sp>
    </p:spTree>
    <p:extLst>
      <p:ext uri="{BB962C8B-B14F-4D97-AF65-F5344CB8AC3E}">
        <p14:creationId xmlns:p14="http://schemas.microsoft.com/office/powerpoint/2010/main" val="1433103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14067" y="335790"/>
            <a:ext cx="6735011" cy="1026750"/>
          </a:xfrm>
          <a:prstGeom prst="rect">
            <a:avLst/>
          </a:prstGeom>
        </p:spPr>
        <p:txBody>
          <a:bodyPr>
            <a:normAutofit fontScale="90000"/>
          </a:bodyPr>
          <a:lstStyle/>
          <a:p>
            <a:pPr algn="ctr" defTabSz="987526">
              <a:lnSpc>
                <a:spcPct val="100000"/>
              </a:lnSpc>
              <a:defRPr sz="4212"/>
            </a:pPr>
            <a:r>
              <a:rPr lang="en-US" sz="5600" dirty="0"/>
              <a:t>National Honesty Day</a:t>
            </a:r>
            <a:br>
              <a:rPr lang="en-US" sz="5600" dirty="0"/>
            </a:br>
            <a:r>
              <a:rPr lang="en-US" sz="3000" dirty="0">
                <a:solidFill>
                  <a:schemeClr val="bg1"/>
                </a:solidFill>
              </a:rPr>
              <a:t>How to Celebrate National Honesty Day</a:t>
            </a:r>
          </a:p>
        </p:txBody>
      </p:sp>
      <p:pic>
        <p:nvPicPr>
          <p:cNvPr id="2" name="Picture 3" descr="A person wearing a suit and tie&#10;&#10;Description automatically generated">
            <a:extLst>
              <a:ext uri="{FF2B5EF4-FFF2-40B4-BE49-F238E27FC236}">
                <a16:creationId xmlns:a16="http://schemas.microsoft.com/office/drawing/2014/main" id="{0A487006-53CE-4C37-843E-30A8197FFF2B}"/>
              </a:ext>
            </a:extLst>
          </p:cNvPr>
          <p:cNvPicPr>
            <a:picLocks noChangeAspect="1"/>
          </p:cNvPicPr>
          <p:nvPr/>
        </p:nvPicPr>
        <p:blipFill rotWithShape="1">
          <a:blip r:embed="rId2"/>
          <a:srcRect r="125" b="3800"/>
          <a:stretch/>
        </p:blipFill>
        <p:spPr>
          <a:xfrm>
            <a:off x="10719759" y="5492151"/>
            <a:ext cx="1299388" cy="1245369"/>
          </a:xfrm>
          <a:prstGeom prst="rect">
            <a:avLst/>
          </a:prstGeom>
        </p:spPr>
      </p:pic>
      <p:pic>
        <p:nvPicPr>
          <p:cNvPr id="5" name="Picture 5" descr="Logo&#10;&#10;Description automatically generated">
            <a:extLst>
              <a:ext uri="{FF2B5EF4-FFF2-40B4-BE49-F238E27FC236}">
                <a16:creationId xmlns:a16="http://schemas.microsoft.com/office/drawing/2014/main" id="{4C9BB22A-E1BA-4D45-B729-117A4CA1F080}"/>
              </a:ext>
            </a:extLst>
          </p:cNvPr>
          <p:cNvPicPr>
            <a:picLocks noChangeAspect="1"/>
          </p:cNvPicPr>
          <p:nvPr/>
        </p:nvPicPr>
        <p:blipFill>
          <a:blip r:embed="rId3"/>
          <a:stretch>
            <a:fillRect/>
          </a:stretch>
        </p:blipFill>
        <p:spPr>
          <a:xfrm>
            <a:off x="111897" y="5289653"/>
            <a:ext cx="1602760" cy="1400775"/>
          </a:xfrm>
          <a:prstGeom prst="rect">
            <a:avLst/>
          </a:prstGeom>
        </p:spPr>
      </p:pic>
      <p:pic>
        <p:nvPicPr>
          <p:cNvPr id="6" name="Picture 6" descr="Whiteboard&#10;&#10;Description automatically generated">
            <a:extLst>
              <a:ext uri="{FF2B5EF4-FFF2-40B4-BE49-F238E27FC236}">
                <a16:creationId xmlns:a16="http://schemas.microsoft.com/office/drawing/2014/main" id="{9E462081-6807-40F4-BEFB-44D421F2BECF}"/>
              </a:ext>
            </a:extLst>
          </p:cNvPr>
          <p:cNvPicPr>
            <a:picLocks noChangeAspect="1"/>
          </p:cNvPicPr>
          <p:nvPr/>
        </p:nvPicPr>
        <p:blipFill>
          <a:blip r:embed="rId4"/>
          <a:stretch>
            <a:fillRect/>
          </a:stretch>
        </p:blipFill>
        <p:spPr>
          <a:xfrm>
            <a:off x="111897" y="167572"/>
            <a:ext cx="1493492" cy="1026751"/>
          </a:xfrm>
          <a:prstGeom prst="rect">
            <a:avLst/>
          </a:prstGeom>
        </p:spPr>
      </p:pic>
      <p:sp>
        <p:nvSpPr>
          <p:cNvPr id="4" name="TextBox 3">
            <a:extLst>
              <a:ext uri="{FF2B5EF4-FFF2-40B4-BE49-F238E27FC236}">
                <a16:creationId xmlns:a16="http://schemas.microsoft.com/office/drawing/2014/main" id="{DA544713-8BFE-445A-A5F6-019A6F148768}"/>
              </a:ext>
            </a:extLst>
          </p:cNvPr>
          <p:cNvSpPr txBox="1"/>
          <p:nvPr/>
        </p:nvSpPr>
        <p:spPr>
          <a:xfrm>
            <a:off x="1605389" y="2017158"/>
            <a:ext cx="9466544" cy="2462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hangingPunct="0"/>
            <a:r>
              <a:rPr lang="en-US" sz="4000" dirty="0">
                <a:solidFill>
                  <a:schemeClr val="bg1"/>
                </a:solidFill>
                <a:latin typeface="Raleway"/>
              </a:rPr>
              <a:t>“</a:t>
            </a:r>
            <a:r>
              <a:rPr lang="en-US" sz="4000" b="1" i="1" dirty="0">
                <a:solidFill>
                  <a:schemeClr val="bg1"/>
                </a:solidFill>
                <a:latin typeface="Raleway"/>
              </a:rPr>
              <a:t>Honesty is the fastest way to prevent a mistake from turning into a failure</a:t>
            </a:r>
            <a:r>
              <a:rPr lang="en-US" sz="4000" dirty="0">
                <a:solidFill>
                  <a:schemeClr val="bg1"/>
                </a:solidFill>
                <a:latin typeface="Raleway"/>
              </a:rPr>
              <a:t>.” </a:t>
            </a:r>
          </a:p>
          <a:p>
            <a:pPr hangingPunct="0"/>
            <a:endParaRPr lang="en-US" sz="4000" dirty="0">
              <a:solidFill>
                <a:schemeClr val="bg1"/>
              </a:solidFill>
              <a:latin typeface="Raleway"/>
            </a:endParaRPr>
          </a:p>
          <a:p>
            <a:pPr hangingPunct="0"/>
            <a:r>
              <a:rPr lang="en-US" sz="4000" dirty="0">
                <a:solidFill>
                  <a:schemeClr val="bg1"/>
                </a:solidFill>
                <a:latin typeface="Raleway"/>
              </a:rPr>
              <a:t>– James </a:t>
            </a:r>
            <a:r>
              <a:rPr lang="en-US" sz="4000" dirty="0" err="1">
                <a:solidFill>
                  <a:schemeClr val="bg1"/>
                </a:solidFill>
                <a:latin typeface="Raleway"/>
              </a:rPr>
              <a:t>Altucher</a:t>
            </a:r>
            <a:r>
              <a:rPr lang="en-US" sz="4000" dirty="0">
                <a:solidFill>
                  <a:schemeClr val="bg1"/>
                </a:solidFill>
                <a:latin typeface="Raleway"/>
              </a:rPr>
              <a:t> (‘</a:t>
            </a:r>
            <a:r>
              <a:rPr lang="en-US" sz="4000" dirty="0" err="1">
                <a:solidFill>
                  <a:schemeClr val="bg1"/>
                </a:solidFill>
                <a:latin typeface="Raleway"/>
              </a:rPr>
              <a:t>ao’tvcher</a:t>
            </a:r>
            <a:r>
              <a:rPr lang="en-US" sz="4000" dirty="0">
                <a:solidFill>
                  <a:schemeClr val="bg1"/>
                </a:solidFill>
                <a:latin typeface="Raleway"/>
              </a:rPr>
              <a:t>).</a:t>
            </a:r>
            <a:endParaRPr lang="en-US" sz="4000" dirty="0">
              <a:solidFill>
                <a:schemeClr val="bg1"/>
              </a:solidFill>
            </a:endParaRPr>
          </a:p>
        </p:txBody>
      </p:sp>
    </p:spTree>
    <p:extLst>
      <p:ext uri="{BB962C8B-B14F-4D97-AF65-F5344CB8AC3E}">
        <p14:creationId xmlns:p14="http://schemas.microsoft.com/office/powerpoint/2010/main" val="1233272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96113" y="319846"/>
            <a:ext cx="6487206" cy="1039142"/>
          </a:xfrm>
          <a:prstGeom prst="rect">
            <a:avLst/>
          </a:prstGeom>
        </p:spPr>
        <p:txBody>
          <a:bodyPr>
            <a:normAutofit fontScale="90000"/>
          </a:bodyPr>
          <a:lstStyle/>
          <a:p>
            <a:pPr algn="ctr" defTabSz="987526">
              <a:lnSpc>
                <a:spcPct val="100000"/>
              </a:lnSpc>
              <a:defRPr sz="4212"/>
            </a:pPr>
            <a:r>
              <a:rPr lang="en-US" sz="5600" dirty="0"/>
              <a:t>No House Work Day</a:t>
            </a:r>
            <a:br>
              <a:rPr lang="en-US" sz="4200" dirty="0"/>
            </a:br>
            <a:r>
              <a:rPr lang="en-US" sz="3000" dirty="0"/>
              <a:t>What is this day?</a:t>
            </a:r>
          </a:p>
        </p:txBody>
      </p:sp>
      <p:sp>
        <p:nvSpPr>
          <p:cNvPr id="3" name="TextBox 2">
            <a:extLst>
              <a:ext uri="{FF2B5EF4-FFF2-40B4-BE49-F238E27FC236}">
                <a16:creationId xmlns:a16="http://schemas.microsoft.com/office/drawing/2014/main" id="{495327BF-FEB9-4911-B02C-A48E6BF10607}"/>
              </a:ext>
            </a:extLst>
          </p:cNvPr>
          <p:cNvSpPr txBox="1"/>
          <p:nvPr/>
        </p:nvSpPr>
        <p:spPr>
          <a:xfrm>
            <a:off x="322054" y="1816714"/>
            <a:ext cx="6216769" cy="44319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400" dirty="0">
                <a:solidFill>
                  <a:schemeClr val="bg1"/>
                </a:solidFill>
                <a:latin typeface="Arial"/>
              </a:rPr>
              <a:t>National No Housework Day is celebrated on April 7 of every year. This day is marked by doing </a:t>
            </a:r>
            <a:r>
              <a:rPr lang="en-US" sz="2400" b="1" dirty="0">
                <a:solidFill>
                  <a:schemeClr val="bg1"/>
                </a:solidFill>
                <a:latin typeface="Arial"/>
              </a:rPr>
              <a:t>no household chores</a:t>
            </a:r>
            <a:r>
              <a:rPr lang="en-US" sz="2400" dirty="0">
                <a:solidFill>
                  <a:schemeClr val="bg1"/>
                </a:solidFill>
                <a:latin typeface="Arial"/>
              </a:rPr>
              <a:t>.</a:t>
            </a:r>
          </a:p>
          <a:p>
            <a:pPr algn="ctr" hangingPunct="0"/>
            <a:endParaRPr lang="en-US" sz="2400" dirty="0">
              <a:solidFill>
                <a:schemeClr val="bg1"/>
              </a:solidFill>
              <a:latin typeface="Arial"/>
            </a:endParaRPr>
          </a:p>
          <a:p>
            <a:pPr algn="ctr" hangingPunct="0"/>
            <a:r>
              <a:rPr lang="en-US" sz="2400" dirty="0">
                <a:solidFill>
                  <a:schemeClr val="bg1"/>
                </a:solidFill>
                <a:latin typeface="Arial"/>
              </a:rPr>
              <a:t> Housework is the management of duties and chores involved in the running of a household, such as cleaning, cooking, home maintenance, shopping, laundry and bill pay.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These tasks may be performed by any of the household members, or by other persons hired to perform these tasks. </a:t>
            </a:r>
            <a:endParaRPr lang="en-US" sz="2400" dirty="0"/>
          </a:p>
        </p:txBody>
      </p:sp>
      <p:pic>
        <p:nvPicPr>
          <p:cNvPr id="2050" name="Picture 2" descr="Premium Vector | Disabled man using wheelchair enjoying walk in city park  with his friend, flat vector illustration. young man pushing wheelchair.">
            <a:extLst>
              <a:ext uri="{FF2B5EF4-FFF2-40B4-BE49-F238E27FC236}">
                <a16:creationId xmlns:a16="http://schemas.microsoft.com/office/drawing/2014/main" id="{BBFCF88F-795B-4C06-B6DB-7BC553EED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9705" y="1816714"/>
            <a:ext cx="4644786" cy="443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5122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224610" y="305035"/>
            <a:ext cx="8308571" cy="1039142"/>
          </a:xfrm>
          <a:prstGeom prst="rect">
            <a:avLst/>
          </a:prstGeom>
        </p:spPr>
        <p:txBody>
          <a:bodyPr>
            <a:normAutofit fontScale="90000"/>
          </a:bodyPr>
          <a:lstStyle/>
          <a:p>
            <a:pPr algn="ctr" defTabSz="987526">
              <a:lnSpc>
                <a:spcPct val="100000"/>
              </a:lnSpc>
              <a:defRPr sz="4212"/>
            </a:pPr>
            <a:r>
              <a:rPr lang="en-US" sz="5600" dirty="0"/>
              <a:t>No House Work Day</a:t>
            </a:r>
            <a:br>
              <a:rPr lang="en-US" sz="4200" dirty="0"/>
            </a:br>
            <a:r>
              <a:rPr lang="en-US" sz="3000" dirty="0"/>
              <a:t>History Behind this Day</a:t>
            </a:r>
          </a:p>
        </p:txBody>
      </p:sp>
      <p:sp>
        <p:nvSpPr>
          <p:cNvPr id="3" name="TextBox 2">
            <a:extLst>
              <a:ext uri="{FF2B5EF4-FFF2-40B4-BE49-F238E27FC236}">
                <a16:creationId xmlns:a16="http://schemas.microsoft.com/office/drawing/2014/main" id="{495327BF-FEB9-4911-B02C-A48E6BF10607}"/>
              </a:ext>
            </a:extLst>
          </p:cNvPr>
          <p:cNvSpPr txBox="1"/>
          <p:nvPr/>
        </p:nvSpPr>
        <p:spPr>
          <a:xfrm>
            <a:off x="309383" y="1680226"/>
            <a:ext cx="6571785" cy="4062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400" dirty="0">
                <a:solidFill>
                  <a:schemeClr val="bg1"/>
                </a:solidFill>
                <a:ea typeface="+mn-lt"/>
                <a:cs typeface="+mn-lt"/>
              </a:rPr>
              <a:t>National No Housework Day was believed to be created by </a:t>
            </a:r>
            <a:r>
              <a:rPr lang="en-US" sz="2400" b="1" dirty="0">
                <a:solidFill>
                  <a:schemeClr val="bg1"/>
                </a:solidFill>
                <a:ea typeface="+mn-lt"/>
                <a:cs typeface="+mn-lt"/>
              </a:rPr>
              <a:t>Thomas and Ruth Roy</a:t>
            </a:r>
            <a:r>
              <a:rPr lang="en-US" sz="2400" dirty="0">
                <a:solidFill>
                  <a:schemeClr val="bg1"/>
                </a:solidFill>
                <a:ea typeface="+mn-lt"/>
                <a:cs typeface="+mn-lt"/>
              </a:rPr>
              <a:t> and are listed in </a:t>
            </a:r>
            <a:r>
              <a:rPr lang="en-US" sz="2400" b="1" dirty="0">
                <a:solidFill>
                  <a:schemeClr val="bg1"/>
                </a:solidFill>
                <a:ea typeface="+mn-lt"/>
                <a:cs typeface="+mn-lt"/>
              </a:rPr>
              <a:t>Chase’s Calendar of Events</a:t>
            </a:r>
            <a:r>
              <a:rPr lang="en-US" sz="2400" dirty="0">
                <a:solidFill>
                  <a:schemeClr val="bg1"/>
                </a:solidFill>
                <a:ea typeface="+mn-lt"/>
                <a:cs typeface="+mn-lt"/>
              </a:rPr>
              <a:t>. </a:t>
            </a:r>
          </a:p>
          <a:p>
            <a:pPr algn="ctr"/>
            <a:endParaRPr lang="en-US" sz="2400" dirty="0">
              <a:solidFill>
                <a:schemeClr val="bg1"/>
              </a:solidFill>
              <a:ea typeface="+mn-lt"/>
              <a:cs typeface="+mn-lt"/>
            </a:endParaRPr>
          </a:p>
          <a:p>
            <a:pPr algn="ctr"/>
            <a:r>
              <a:rPr lang="en-US" sz="2400" dirty="0">
                <a:solidFill>
                  <a:schemeClr val="bg1"/>
                </a:solidFill>
                <a:ea typeface="+mn-lt"/>
                <a:cs typeface="+mn-lt"/>
              </a:rPr>
              <a:t>This calendar has the unique, fun, weird holidays. This day must be created to remind everyone that all of us deserve a chance to let it all go, and relax in our untidy home. </a:t>
            </a:r>
          </a:p>
          <a:p>
            <a:pPr algn="ctr"/>
            <a:endParaRPr lang="en-US" sz="2400" dirty="0">
              <a:solidFill>
                <a:schemeClr val="bg1"/>
              </a:solidFill>
              <a:ea typeface="+mn-lt"/>
              <a:cs typeface="+mn-lt"/>
            </a:endParaRPr>
          </a:p>
          <a:p>
            <a:pPr algn="ctr"/>
            <a:r>
              <a:rPr lang="en-US" sz="2400" dirty="0">
                <a:solidFill>
                  <a:schemeClr val="bg1"/>
                </a:solidFill>
                <a:ea typeface="+mn-lt"/>
                <a:cs typeface="+mn-lt"/>
              </a:rPr>
              <a:t>It is a day for people to enjoy being lazy and happy.</a:t>
            </a:r>
          </a:p>
        </p:txBody>
      </p:sp>
      <p:pic>
        <p:nvPicPr>
          <p:cNvPr id="3074" name="Picture 2" descr="Handicapped People on Wheelchairs Play Basketball. by 360_Production">
            <a:extLst>
              <a:ext uri="{FF2B5EF4-FFF2-40B4-BE49-F238E27FC236}">
                <a16:creationId xmlns:a16="http://schemas.microsoft.com/office/drawing/2014/main" id="{3AB16A04-F197-435B-8960-5F3A8C22E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2452" y="1414733"/>
            <a:ext cx="4650177" cy="4566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082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238683" y="222547"/>
            <a:ext cx="8308571" cy="1039142"/>
          </a:xfrm>
          <a:prstGeom prst="rect">
            <a:avLst/>
          </a:prstGeom>
        </p:spPr>
        <p:txBody>
          <a:bodyPr>
            <a:normAutofit fontScale="90000"/>
          </a:bodyPr>
          <a:lstStyle/>
          <a:p>
            <a:pPr algn="ctr" defTabSz="987526">
              <a:lnSpc>
                <a:spcPct val="100000"/>
              </a:lnSpc>
              <a:defRPr sz="4212"/>
            </a:pPr>
            <a:r>
              <a:rPr lang="en-US" sz="5600" dirty="0"/>
              <a:t>No House Work Day</a:t>
            </a:r>
            <a:br>
              <a:rPr lang="en-US" sz="4200" dirty="0"/>
            </a:br>
            <a:r>
              <a:rPr lang="en-US" sz="3000" dirty="0"/>
              <a:t>How to Observe</a:t>
            </a:r>
          </a:p>
        </p:txBody>
      </p:sp>
      <p:sp>
        <p:nvSpPr>
          <p:cNvPr id="3" name="TextBox 2">
            <a:extLst>
              <a:ext uri="{FF2B5EF4-FFF2-40B4-BE49-F238E27FC236}">
                <a16:creationId xmlns:a16="http://schemas.microsoft.com/office/drawing/2014/main" id="{495327BF-FEB9-4911-B02C-A48E6BF10607}"/>
              </a:ext>
            </a:extLst>
          </p:cNvPr>
          <p:cNvSpPr txBox="1"/>
          <p:nvPr/>
        </p:nvSpPr>
        <p:spPr>
          <a:xfrm>
            <a:off x="392140" y="1626399"/>
            <a:ext cx="6571785" cy="3877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This day can be great excuse to give others and to yourself to stay away from sweeping, dusting, laundry, dishes and all the other items that fall into the housework category. </a:t>
            </a:r>
          </a:p>
          <a:p>
            <a:pPr algn="ctr"/>
            <a:endParaRPr lang="en-US" sz="2800" dirty="0">
              <a:solidFill>
                <a:schemeClr val="bg1"/>
              </a:solidFill>
              <a:ea typeface="+mn-lt"/>
              <a:cs typeface="+mn-lt"/>
            </a:endParaRPr>
          </a:p>
          <a:p>
            <a:pPr algn="ctr"/>
            <a:r>
              <a:rPr lang="en-US" sz="2800" dirty="0">
                <a:solidFill>
                  <a:schemeClr val="bg1"/>
                </a:solidFill>
                <a:ea typeface="+mn-lt"/>
                <a:cs typeface="+mn-lt"/>
              </a:rPr>
              <a:t>Spend this day on a book, TV show, have fun</a:t>
            </a:r>
            <a:r>
              <a:rPr lang="en-US" sz="2800" b="1" dirty="0">
                <a:solidFill>
                  <a:schemeClr val="bg1"/>
                </a:solidFill>
                <a:ea typeface="+mn-lt"/>
                <a:cs typeface="+mn-lt"/>
              </a:rPr>
              <a:t> with your friends</a:t>
            </a:r>
            <a:r>
              <a:rPr lang="en-US" sz="2800" dirty="0">
                <a:solidFill>
                  <a:schemeClr val="bg1"/>
                </a:solidFill>
                <a:ea typeface="+mn-lt"/>
                <a:cs typeface="+mn-lt"/>
              </a:rPr>
              <a:t>, and anything that you wanted to do for a long time</a:t>
            </a:r>
            <a:endParaRPr lang="en-US" sz="2800" dirty="0">
              <a:solidFill>
                <a:schemeClr val="bg1"/>
              </a:solidFill>
            </a:endParaRPr>
          </a:p>
        </p:txBody>
      </p:sp>
      <p:pic>
        <p:nvPicPr>
          <p:cNvPr id="4098" name="Picture 2" descr="Magic Wheelchair' book tells story of thrilled author's B.C. granddaughters  – Nelson Star">
            <a:extLst>
              <a:ext uri="{FF2B5EF4-FFF2-40B4-BE49-F238E27FC236}">
                <a16:creationId xmlns:a16="http://schemas.microsoft.com/office/drawing/2014/main" id="{72926F73-8881-4864-9EC0-F391F7E2B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3516" y="1261689"/>
            <a:ext cx="3955574" cy="519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2391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238683" y="222547"/>
            <a:ext cx="8308571" cy="1039142"/>
          </a:xfrm>
          <a:prstGeom prst="rect">
            <a:avLst/>
          </a:prstGeom>
        </p:spPr>
        <p:txBody>
          <a:bodyPr>
            <a:normAutofit fontScale="90000"/>
          </a:bodyPr>
          <a:lstStyle/>
          <a:p>
            <a:pPr algn="ctr" defTabSz="987526">
              <a:lnSpc>
                <a:spcPct val="100000"/>
              </a:lnSpc>
              <a:defRPr sz="4212"/>
            </a:pPr>
            <a:r>
              <a:rPr lang="en-US" sz="5600" dirty="0"/>
              <a:t>No House Work Day</a:t>
            </a:r>
            <a:br>
              <a:rPr lang="en-US" sz="4200" dirty="0"/>
            </a:br>
            <a:r>
              <a:rPr lang="en-US" sz="3000" dirty="0"/>
              <a:t>How to Observe</a:t>
            </a:r>
          </a:p>
        </p:txBody>
      </p:sp>
      <p:sp>
        <p:nvSpPr>
          <p:cNvPr id="3" name="TextBox 2">
            <a:extLst>
              <a:ext uri="{FF2B5EF4-FFF2-40B4-BE49-F238E27FC236}">
                <a16:creationId xmlns:a16="http://schemas.microsoft.com/office/drawing/2014/main" id="{495327BF-FEB9-4911-B02C-A48E6BF10607}"/>
              </a:ext>
            </a:extLst>
          </p:cNvPr>
          <p:cNvSpPr txBox="1"/>
          <p:nvPr/>
        </p:nvSpPr>
        <p:spPr>
          <a:xfrm>
            <a:off x="2018581" y="1636629"/>
            <a:ext cx="7119668"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3600" dirty="0">
                <a:solidFill>
                  <a:schemeClr val="bg1"/>
                </a:solidFill>
              </a:rPr>
              <a:t>Quote For No House Work Day</a:t>
            </a:r>
          </a:p>
        </p:txBody>
      </p:sp>
      <p:sp>
        <p:nvSpPr>
          <p:cNvPr id="4" name="TextBox 3">
            <a:extLst>
              <a:ext uri="{FF2B5EF4-FFF2-40B4-BE49-F238E27FC236}">
                <a16:creationId xmlns:a16="http://schemas.microsoft.com/office/drawing/2014/main" id="{DBBFF5F8-655F-4BFF-A302-DECDAAA79DC5}"/>
              </a:ext>
            </a:extLst>
          </p:cNvPr>
          <p:cNvSpPr txBox="1"/>
          <p:nvPr/>
        </p:nvSpPr>
        <p:spPr>
          <a:xfrm>
            <a:off x="1899808" y="3119565"/>
            <a:ext cx="8566909" cy="30777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hangingPunct="0"/>
            <a:r>
              <a:rPr lang="en-US" sz="4000" dirty="0">
                <a:solidFill>
                  <a:schemeClr val="bg1"/>
                </a:solidFill>
                <a:latin typeface="Raleway"/>
              </a:rPr>
              <a:t>“</a:t>
            </a:r>
            <a:r>
              <a:rPr lang="en-US" sz="4000" b="1" i="1" dirty="0">
                <a:solidFill>
                  <a:schemeClr val="bg1"/>
                </a:solidFill>
                <a:latin typeface="Raleway"/>
              </a:rPr>
              <a:t>Housework is what a woman does that nobody notices unless she hasn’t done it</a:t>
            </a:r>
            <a:r>
              <a:rPr lang="en-US" sz="4000" dirty="0">
                <a:solidFill>
                  <a:schemeClr val="bg1"/>
                </a:solidFill>
                <a:latin typeface="Raleway"/>
              </a:rPr>
              <a:t>.” </a:t>
            </a:r>
          </a:p>
          <a:p>
            <a:pPr hangingPunct="0"/>
            <a:endParaRPr lang="en-US" sz="4000" dirty="0">
              <a:solidFill>
                <a:schemeClr val="bg1"/>
              </a:solidFill>
              <a:latin typeface="Raleway"/>
            </a:endParaRPr>
          </a:p>
          <a:p>
            <a:pPr hangingPunct="0"/>
            <a:r>
              <a:rPr lang="en-US" sz="4000" dirty="0">
                <a:solidFill>
                  <a:schemeClr val="bg1"/>
                </a:solidFill>
                <a:latin typeface="Raleway"/>
              </a:rPr>
              <a:t>– Evan Esar</a:t>
            </a:r>
            <a:endParaRPr lang="en-US" sz="4000" dirty="0">
              <a:solidFill>
                <a:schemeClr val="bg1"/>
              </a:solidFill>
            </a:endParaRPr>
          </a:p>
        </p:txBody>
      </p:sp>
    </p:spTree>
    <p:extLst>
      <p:ext uri="{BB962C8B-B14F-4D97-AF65-F5344CB8AC3E}">
        <p14:creationId xmlns:p14="http://schemas.microsoft.com/office/powerpoint/2010/main" val="22065109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443257" y="46911"/>
            <a:ext cx="8308571" cy="1943628"/>
          </a:xfrm>
          <a:prstGeom prst="rect">
            <a:avLst/>
          </a:prstGeom>
        </p:spPr>
        <p:txBody>
          <a:bodyPr>
            <a:normAutofit/>
          </a:bodyPr>
          <a:lstStyle/>
          <a:p>
            <a:pPr defTabSz="987526">
              <a:lnSpc>
                <a:spcPct val="100000"/>
              </a:lnSpc>
              <a:defRPr sz="4212"/>
            </a:pPr>
            <a:r>
              <a:rPr lang="en-US" sz="5600" dirty="0"/>
              <a:t>April 8</a:t>
            </a:r>
            <a:r>
              <a:rPr sz="5600" dirty="0"/>
              <a:t>, 2021</a:t>
            </a:r>
            <a:endParaRPr lang="en-US" dirty="0"/>
          </a:p>
          <a:p>
            <a:pPr defTabSz="987526">
              <a:lnSpc>
                <a:spcPct val="100000"/>
              </a:lnSpc>
              <a:defRPr sz="4212"/>
            </a:pPr>
            <a:r>
              <a:rPr lang="en-US" sz="5600" dirty="0"/>
              <a:t>Thankful Thursday</a:t>
            </a:r>
          </a:p>
        </p:txBody>
      </p:sp>
      <p:sp>
        <p:nvSpPr>
          <p:cNvPr id="632" name="Google Shape;504;p33"/>
          <p:cNvSpPr txBox="1">
            <a:spLocks noGrp="1"/>
          </p:cNvSpPr>
          <p:nvPr>
            <p:ph type="subTitle" sz="quarter" idx="1"/>
          </p:nvPr>
        </p:nvSpPr>
        <p:spPr>
          <a:xfrm>
            <a:off x="304802" y="2346385"/>
            <a:ext cx="5952224" cy="2754702"/>
          </a:xfrm>
          <a:prstGeom prst="rect">
            <a:avLst/>
          </a:prstGeom>
        </p:spPr>
        <p:txBody>
          <a:bodyPr lIns="121899" tIns="121899" rIns="121899" bIns="121899" anchor="t">
            <a:normAutofit fontScale="62500" lnSpcReduction="20000"/>
          </a:bodyPr>
          <a:lstStyle/>
          <a:p>
            <a:pPr marL="0" indent="18415" defTabSz="694927">
              <a:defRPr sz="1881"/>
            </a:pPr>
            <a:r>
              <a:rPr sz="6400" dirty="0"/>
              <a:t>Today's Lesson:</a:t>
            </a:r>
            <a:endParaRPr lang="en-US" sz="6400" dirty="0"/>
          </a:p>
          <a:p>
            <a:pPr marL="0" indent="18415" defTabSz="694927">
              <a:defRPr sz="1881"/>
            </a:pPr>
            <a:endParaRPr lang="en-US" sz="6400" dirty="0"/>
          </a:p>
          <a:p>
            <a:pPr marL="0" indent="18415" defTabSz="694927">
              <a:defRPr sz="1881"/>
            </a:pPr>
            <a:r>
              <a:rPr sz="6400" dirty="0"/>
              <a:t>Part I: </a:t>
            </a:r>
            <a:r>
              <a:rPr lang="en-US" sz="6400" dirty="0"/>
              <a:t> Zoo Lover Day</a:t>
            </a:r>
          </a:p>
          <a:p>
            <a:pPr marL="0" indent="18415" defTabSz="694927">
              <a:defRPr sz="1881"/>
            </a:pPr>
            <a:endParaRPr lang="en-US" sz="6400" dirty="0"/>
          </a:p>
          <a:p>
            <a:pPr marL="0" indent="18415" defTabSz="694927">
              <a:defRPr sz="1881"/>
            </a:pPr>
            <a:r>
              <a:rPr sz="6400" dirty="0"/>
              <a:t>Part II:</a:t>
            </a:r>
            <a:r>
              <a:rPr lang="en-US" sz="6400" dirty="0"/>
              <a:t>  Leisure Time </a:t>
            </a:r>
          </a:p>
          <a:p>
            <a:pPr marL="0" indent="18415" defTabSz="694927">
              <a:defRPr sz="1425"/>
            </a:pPr>
            <a:endParaRPr dirty="0"/>
          </a:p>
        </p:txBody>
      </p:sp>
      <p:sp>
        <p:nvSpPr>
          <p:cNvPr id="633" name="Google Shape;505;p33"/>
          <p:cNvSpPr/>
          <p:nvPr/>
        </p:nvSpPr>
        <p:spPr>
          <a:xfrm>
            <a:off x="6546268" y="1456973"/>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Logo&#10;&#10;Description automatically generated">
            <a:extLst>
              <a:ext uri="{FF2B5EF4-FFF2-40B4-BE49-F238E27FC236}">
                <a16:creationId xmlns:a16="http://schemas.microsoft.com/office/drawing/2014/main" id="{A5E59D71-71AF-475F-8D7D-F8D78DBBA890}"/>
              </a:ext>
            </a:extLst>
          </p:cNvPr>
          <p:cNvPicPr>
            <a:picLocks noChangeAspect="1"/>
          </p:cNvPicPr>
          <p:nvPr/>
        </p:nvPicPr>
        <p:blipFill>
          <a:blip r:embed="rId2"/>
          <a:stretch>
            <a:fillRect/>
          </a:stretch>
        </p:blipFill>
        <p:spPr>
          <a:xfrm>
            <a:off x="6546268" y="1613812"/>
            <a:ext cx="3969834" cy="3487275"/>
          </a:xfrm>
          <a:prstGeom prst="rect">
            <a:avLst/>
          </a:prstGeom>
        </p:spPr>
      </p:pic>
    </p:spTree>
    <p:extLst>
      <p:ext uri="{BB962C8B-B14F-4D97-AF65-F5344CB8AC3E}">
        <p14:creationId xmlns:p14="http://schemas.microsoft.com/office/powerpoint/2010/main" val="350119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32">
                                            <p:txEl>
                                              <p:pRg st="2" end="2"/>
                                            </p:txEl>
                                          </p:spTgt>
                                        </p:tgtEl>
                                        <p:attrNameLst>
                                          <p:attrName>style.visibility</p:attrName>
                                        </p:attrNameLst>
                                      </p:cBhvr>
                                      <p:to>
                                        <p:strVal val="visible"/>
                                      </p:to>
                                    </p:set>
                                    <p:animEffect transition="in" filter="fade">
                                      <p:cBhvr>
                                        <p:cTn id="24" dur="1000"/>
                                        <p:tgtEl>
                                          <p:spTgt spid="632">
                                            <p:txEl>
                                              <p:pRg st="2" end="2"/>
                                            </p:txEl>
                                          </p:spTgt>
                                        </p:tgtEl>
                                      </p:cBhvr>
                                    </p:animEffect>
                                    <p:anim calcmode="lin" valueType="num">
                                      <p:cBhvr>
                                        <p:cTn id="25" dur="1000" fill="hold"/>
                                        <p:tgtEl>
                                          <p:spTgt spid="63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63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32">
                                            <p:txEl>
                                              <p:pRg st="4" end="4"/>
                                            </p:txEl>
                                          </p:spTgt>
                                        </p:tgtEl>
                                        <p:attrNameLst>
                                          <p:attrName>style.visibility</p:attrName>
                                        </p:attrNameLst>
                                      </p:cBhvr>
                                      <p:to>
                                        <p:strVal val="visible"/>
                                      </p:to>
                                    </p:set>
                                    <p:animEffect transition="in" filter="fade">
                                      <p:cBhvr>
                                        <p:cTn id="31" dur="1000"/>
                                        <p:tgtEl>
                                          <p:spTgt spid="632">
                                            <p:txEl>
                                              <p:pRg st="4" end="4"/>
                                            </p:txEl>
                                          </p:spTgt>
                                        </p:tgtEl>
                                      </p:cBhvr>
                                    </p:animEffect>
                                    <p:anim calcmode="lin" valueType="num">
                                      <p:cBhvr>
                                        <p:cTn id="32" dur="1000" fill="hold"/>
                                        <p:tgtEl>
                                          <p:spTgt spid="632">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3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419693" y="367420"/>
            <a:ext cx="5359693" cy="1212604"/>
          </a:xfrm>
          <a:prstGeom prst="rect">
            <a:avLst/>
          </a:prstGeom>
        </p:spPr>
        <p:txBody>
          <a:bodyPr>
            <a:normAutofit/>
          </a:bodyPr>
          <a:lstStyle/>
          <a:p>
            <a:pPr defTabSz="987526">
              <a:lnSpc>
                <a:spcPct val="100000"/>
              </a:lnSpc>
              <a:defRPr sz="4212"/>
            </a:pPr>
            <a:r>
              <a:rPr lang="en-US" sz="5600" dirty="0"/>
              <a:t>Zoo Lover Day</a:t>
            </a:r>
            <a:endParaRPr lang="en-US" dirty="0"/>
          </a:p>
        </p:txBody>
      </p:sp>
      <p:pic>
        <p:nvPicPr>
          <p:cNvPr id="2" name="Picture 3" descr="Logo&#10;&#10;Description automatically generated">
            <a:extLst>
              <a:ext uri="{FF2B5EF4-FFF2-40B4-BE49-F238E27FC236}">
                <a16:creationId xmlns:a16="http://schemas.microsoft.com/office/drawing/2014/main" id="{A5E59D71-71AF-475F-8D7D-F8D78DBBA890}"/>
              </a:ext>
            </a:extLst>
          </p:cNvPr>
          <p:cNvPicPr>
            <a:picLocks noChangeAspect="1"/>
          </p:cNvPicPr>
          <p:nvPr/>
        </p:nvPicPr>
        <p:blipFill>
          <a:blip r:embed="rId2"/>
          <a:stretch>
            <a:fillRect/>
          </a:stretch>
        </p:blipFill>
        <p:spPr>
          <a:xfrm>
            <a:off x="1495245" y="1777043"/>
            <a:ext cx="9546565" cy="4543244"/>
          </a:xfrm>
          <a:prstGeom prst="rect">
            <a:avLst/>
          </a:prstGeom>
        </p:spPr>
      </p:pic>
    </p:spTree>
    <p:extLst>
      <p:ext uri="{BB962C8B-B14F-4D97-AF65-F5344CB8AC3E}">
        <p14:creationId xmlns:p14="http://schemas.microsoft.com/office/powerpoint/2010/main" val="28487567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7452" y="193723"/>
            <a:ext cx="5359693" cy="1212604"/>
          </a:xfrm>
          <a:prstGeom prst="rect">
            <a:avLst/>
          </a:prstGeom>
        </p:spPr>
        <p:txBody>
          <a:bodyPr>
            <a:normAutofit fontScale="90000"/>
          </a:bodyPr>
          <a:lstStyle/>
          <a:p>
            <a:pPr algn="ctr" defTabSz="987526">
              <a:lnSpc>
                <a:spcPct val="100000"/>
              </a:lnSpc>
              <a:defRPr sz="4212"/>
            </a:pPr>
            <a:r>
              <a:rPr lang="en-US" sz="5600" dirty="0"/>
              <a:t>Zoo Lover Day</a:t>
            </a:r>
            <a:br>
              <a:rPr lang="en-US" sz="5600" dirty="0"/>
            </a:br>
            <a:r>
              <a:rPr lang="en-US" sz="3000" dirty="0"/>
              <a:t>What is this day?</a:t>
            </a:r>
            <a:endParaRPr lang="en-US" dirty="0"/>
          </a:p>
        </p:txBody>
      </p:sp>
      <p:pic>
        <p:nvPicPr>
          <p:cNvPr id="5" name="Picture 5" descr="A drawing of a cartoon character&#10;&#10;Description automatically generated">
            <a:extLst>
              <a:ext uri="{FF2B5EF4-FFF2-40B4-BE49-F238E27FC236}">
                <a16:creationId xmlns:a16="http://schemas.microsoft.com/office/drawing/2014/main" id="{25623610-50A7-4CFC-ABC2-8190EF69A3D4}"/>
              </a:ext>
            </a:extLst>
          </p:cNvPr>
          <p:cNvPicPr>
            <a:picLocks noChangeAspect="1"/>
          </p:cNvPicPr>
          <p:nvPr/>
        </p:nvPicPr>
        <p:blipFill>
          <a:blip r:embed="rId2"/>
          <a:stretch>
            <a:fillRect/>
          </a:stretch>
        </p:blipFill>
        <p:spPr>
          <a:xfrm>
            <a:off x="8218098" y="1949570"/>
            <a:ext cx="3703608" cy="4251806"/>
          </a:xfrm>
          <a:prstGeom prst="rect">
            <a:avLst/>
          </a:prstGeom>
        </p:spPr>
      </p:pic>
      <p:sp>
        <p:nvSpPr>
          <p:cNvPr id="3" name="TextBox 2">
            <a:extLst>
              <a:ext uri="{FF2B5EF4-FFF2-40B4-BE49-F238E27FC236}">
                <a16:creationId xmlns:a16="http://schemas.microsoft.com/office/drawing/2014/main" id="{C6CA7B6D-06F2-454C-95B8-D3DE311B3AA0}"/>
              </a:ext>
            </a:extLst>
          </p:cNvPr>
          <p:cNvSpPr txBox="1"/>
          <p:nvPr/>
        </p:nvSpPr>
        <p:spPr>
          <a:xfrm>
            <a:off x="371567" y="1892504"/>
            <a:ext cx="7489972" cy="4308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800" dirty="0">
                <a:solidFill>
                  <a:schemeClr val="bg1"/>
                </a:solidFill>
                <a:latin typeface="Arial"/>
              </a:rPr>
              <a:t>National Zoo Lovers Day is celebrated on </a:t>
            </a:r>
            <a:r>
              <a:rPr lang="en-US" sz="2800" b="1" dirty="0">
                <a:solidFill>
                  <a:schemeClr val="bg1"/>
                </a:solidFill>
                <a:latin typeface="Arial"/>
              </a:rPr>
              <a:t>April 8</a:t>
            </a:r>
            <a:r>
              <a:rPr lang="en-US" sz="2800" dirty="0">
                <a:solidFill>
                  <a:schemeClr val="bg1"/>
                </a:solidFill>
                <a:latin typeface="Arial"/>
              </a:rPr>
              <a:t> of every year. National Zoo Lovers Day is a day to </a:t>
            </a:r>
            <a:r>
              <a:rPr lang="en-US" sz="2800" b="1" dirty="0">
                <a:solidFill>
                  <a:schemeClr val="bg1"/>
                </a:solidFill>
                <a:latin typeface="Arial"/>
              </a:rPr>
              <a:t>visit the nearby zoo</a:t>
            </a:r>
            <a:r>
              <a:rPr lang="en-US" sz="2800" dirty="0">
                <a:solidFill>
                  <a:schemeClr val="bg1"/>
                </a:solidFill>
                <a:latin typeface="Arial"/>
              </a:rPr>
              <a:t> and make sure that be one be a part of one of the millions of people who visit them each year. </a:t>
            </a:r>
          </a:p>
          <a:p>
            <a:pPr algn="ctr" hangingPunct="0"/>
            <a:endParaRPr lang="en-US" sz="2800" dirty="0">
              <a:solidFill>
                <a:schemeClr val="bg1"/>
              </a:solidFill>
              <a:latin typeface="Arial"/>
            </a:endParaRPr>
          </a:p>
          <a:p>
            <a:pPr algn="ctr" hangingPunct="0"/>
            <a:r>
              <a:rPr lang="en-US" sz="2800" dirty="0">
                <a:solidFill>
                  <a:schemeClr val="bg1"/>
                </a:solidFill>
                <a:latin typeface="Arial"/>
              </a:rPr>
              <a:t>Hence National Zoo Lovers Day is a perfect day to see your favorite animals which swinging from trees to trees or splashing in the water.</a:t>
            </a:r>
            <a:endParaRPr lang="en-US" sz="2800" dirty="0"/>
          </a:p>
        </p:txBody>
      </p:sp>
    </p:spTree>
    <p:extLst>
      <p:ext uri="{BB962C8B-B14F-4D97-AF65-F5344CB8AC3E}">
        <p14:creationId xmlns:p14="http://schemas.microsoft.com/office/powerpoint/2010/main" val="2464134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CD87A-3E18-47C8-87B3-46E495CB47D0}"/>
              </a:ext>
            </a:extLst>
          </p:cNvPr>
          <p:cNvSpPr>
            <a:spLocks noGrp="1"/>
          </p:cNvSpPr>
          <p:nvPr>
            <p:ph type="title"/>
          </p:nvPr>
        </p:nvSpPr>
        <p:spPr/>
        <p:txBody>
          <a:bodyPr>
            <a:normAutofit fontScale="90000"/>
          </a:bodyPr>
          <a:lstStyle/>
          <a:p>
            <a:r>
              <a:rPr lang="en-US" dirty="0"/>
              <a:t>https://www.youtube.com/watch?v=RCnK1eYfkTQ</a:t>
            </a:r>
          </a:p>
        </p:txBody>
      </p:sp>
      <p:sp>
        <p:nvSpPr>
          <p:cNvPr id="3" name="文本占位符 2">
            <a:extLst>
              <a:ext uri="{FF2B5EF4-FFF2-40B4-BE49-F238E27FC236}">
                <a16:creationId xmlns:a16="http://schemas.microsoft.com/office/drawing/2014/main" id="{6422A55F-7507-4CDC-92D7-1F85DE984D38}"/>
              </a:ext>
            </a:extLst>
          </p:cNvPr>
          <p:cNvSpPr>
            <a:spLocks noGrp="1"/>
          </p:cNvSpPr>
          <p:nvPr>
            <p:ph type="body" sz="quarter" idx="1"/>
          </p:nvPr>
        </p:nvSpPr>
        <p:spPr>
          <a:xfrm>
            <a:off x="1614901" y="3674799"/>
            <a:ext cx="8915076" cy="3019299"/>
          </a:xfrm>
        </p:spPr>
        <p:txBody>
          <a:bodyPr/>
          <a:lstStyle/>
          <a:p>
            <a:endParaRPr lang="en-US" dirty="0"/>
          </a:p>
        </p:txBody>
      </p:sp>
      <p:sp>
        <p:nvSpPr>
          <p:cNvPr id="5" name="文本框 4">
            <a:extLst>
              <a:ext uri="{FF2B5EF4-FFF2-40B4-BE49-F238E27FC236}">
                <a16:creationId xmlns:a16="http://schemas.microsoft.com/office/drawing/2014/main" id="{E6109DB6-6789-4719-B5CC-ABB4800C7758}"/>
              </a:ext>
            </a:extLst>
          </p:cNvPr>
          <p:cNvSpPr txBox="1"/>
          <p:nvPr/>
        </p:nvSpPr>
        <p:spPr>
          <a:xfrm>
            <a:off x="1992702" y="1106421"/>
            <a:ext cx="766600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Chinese students a day at school</a:t>
            </a:r>
          </a:p>
          <a:p>
            <a:endParaRPr lang="en-US" dirty="0"/>
          </a:p>
          <a:p>
            <a:r>
              <a:rPr lang="en-US" dirty="0"/>
              <a:t>https://www.youtube.com/watch?v=RCnK1eYfkTQ</a:t>
            </a:r>
          </a:p>
        </p:txBody>
      </p:sp>
    </p:spTree>
    <p:extLst>
      <p:ext uri="{BB962C8B-B14F-4D97-AF65-F5344CB8AC3E}">
        <p14:creationId xmlns:p14="http://schemas.microsoft.com/office/powerpoint/2010/main" val="231353812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462887" y="133117"/>
            <a:ext cx="4290204" cy="1212604"/>
          </a:xfrm>
          <a:prstGeom prst="rect">
            <a:avLst/>
          </a:prstGeom>
        </p:spPr>
        <p:txBody>
          <a:bodyPr>
            <a:normAutofit fontScale="90000"/>
          </a:bodyPr>
          <a:lstStyle/>
          <a:p>
            <a:pPr defTabSz="987526">
              <a:lnSpc>
                <a:spcPct val="100000"/>
              </a:lnSpc>
              <a:defRPr sz="4212"/>
            </a:pPr>
            <a:r>
              <a:rPr lang="en-US" sz="5600" dirty="0"/>
              <a:t>Zoo Lover Day</a:t>
            </a:r>
            <a:br>
              <a:rPr lang="en-US" sz="5600" dirty="0"/>
            </a:br>
            <a:r>
              <a:rPr lang="en-US" sz="3000" dirty="0"/>
              <a:t>History Behind this Day</a:t>
            </a:r>
          </a:p>
        </p:txBody>
      </p:sp>
      <p:pic>
        <p:nvPicPr>
          <p:cNvPr id="6" name="Picture 6" descr="A picture containing building, window&#10;&#10;Description automatically generated">
            <a:extLst>
              <a:ext uri="{FF2B5EF4-FFF2-40B4-BE49-F238E27FC236}">
                <a16:creationId xmlns:a16="http://schemas.microsoft.com/office/drawing/2014/main" id="{6E32C43F-DE69-4863-850D-85432D549A08}"/>
              </a:ext>
            </a:extLst>
          </p:cNvPr>
          <p:cNvPicPr>
            <a:picLocks noChangeAspect="1"/>
          </p:cNvPicPr>
          <p:nvPr/>
        </p:nvPicPr>
        <p:blipFill>
          <a:blip r:embed="rId2"/>
          <a:stretch>
            <a:fillRect/>
          </a:stretch>
        </p:blipFill>
        <p:spPr>
          <a:xfrm>
            <a:off x="7533736" y="1345721"/>
            <a:ext cx="4290204" cy="5095335"/>
          </a:xfrm>
          <a:prstGeom prst="rect">
            <a:avLst/>
          </a:prstGeom>
        </p:spPr>
      </p:pic>
      <p:sp>
        <p:nvSpPr>
          <p:cNvPr id="3" name="TextBox 2">
            <a:extLst>
              <a:ext uri="{FF2B5EF4-FFF2-40B4-BE49-F238E27FC236}">
                <a16:creationId xmlns:a16="http://schemas.microsoft.com/office/drawing/2014/main" id="{C6CA7B6D-06F2-454C-95B8-D3DE311B3AA0}"/>
              </a:ext>
            </a:extLst>
          </p:cNvPr>
          <p:cNvSpPr txBox="1"/>
          <p:nvPr/>
        </p:nvSpPr>
        <p:spPr>
          <a:xfrm>
            <a:off x="1000048" y="1403165"/>
            <a:ext cx="5711301" cy="46166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000" dirty="0">
                <a:solidFill>
                  <a:schemeClr val="bg1"/>
                </a:solidFill>
                <a:ea typeface="+mn-lt"/>
                <a:cs typeface="+mn-lt"/>
              </a:rPr>
              <a:t>The creator or inventor of National Zoo Lovers Day is still unknown. The first modern zoo was established in the beauty of Vienna, Austria with the order of Emperor Francis I in 1752. </a:t>
            </a:r>
          </a:p>
          <a:p>
            <a:pPr algn="ctr"/>
            <a:endParaRPr lang="en-US" sz="2000" dirty="0">
              <a:solidFill>
                <a:schemeClr val="bg1"/>
              </a:solidFill>
              <a:ea typeface="+mn-lt"/>
              <a:cs typeface="+mn-lt"/>
            </a:endParaRPr>
          </a:p>
          <a:p>
            <a:pPr algn="ctr"/>
            <a:r>
              <a:rPr lang="en-US" sz="2000" dirty="0">
                <a:solidFill>
                  <a:schemeClr val="bg1"/>
                </a:solidFill>
                <a:ea typeface="+mn-lt"/>
                <a:cs typeface="+mn-lt"/>
              </a:rPr>
              <a:t>It was created to viewing pleasure of the imperial family, but in 1765 it was extended to the public. In 1775, next zoo was opened in Madrid and Paris in 1795. </a:t>
            </a:r>
          </a:p>
          <a:p>
            <a:pPr algn="ctr"/>
            <a:endParaRPr lang="en-US" sz="2000" dirty="0">
              <a:solidFill>
                <a:schemeClr val="bg1"/>
              </a:solidFill>
              <a:ea typeface="+mn-lt"/>
              <a:cs typeface="+mn-lt"/>
            </a:endParaRPr>
          </a:p>
          <a:p>
            <a:pPr algn="ctr"/>
            <a:r>
              <a:rPr lang="en-US" sz="2000" dirty="0">
                <a:solidFill>
                  <a:schemeClr val="bg1"/>
                </a:solidFill>
                <a:ea typeface="+mn-lt"/>
                <a:cs typeface="+mn-lt"/>
              </a:rPr>
              <a:t>During that period there was an explosion of desire for such kind of zoo’s because they seem to represent the power of a nation to be able to have strange and exotic (unusual) animals from far-flung locales available for their peasantry viewing.</a:t>
            </a:r>
          </a:p>
        </p:txBody>
      </p:sp>
    </p:spTree>
    <p:extLst>
      <p:ext uri="{BB962C8B-B14F-4D97-AF65-F5344CB8AC3E}">
        <p14:creationId xmlns:p14="http://schemas.microsoft.com/office/powerpoint/2010/main" val="22050482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1000"/>
                                        <p:tgtEl>
                                          <p:spTgt spid="3">
                                            <p:txEl>
                                              <p:pRg st="0" end="0"/>
                                            </p:txEl>
                                          </p:spTgt>
                                        </p:tgtEl>
                                      </p:cBhvr>
                                    </p:animEffect>
                                    <p:anim calcmode="lin" valueType="num">
                                      <p:cBhvr>
                                        <p:cTn id="2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478035" y="367420"/>
            <a:ext cx="9708668" cy="1212604"/>
          </a:xfrm>
          <a:prstGeom prst="rect">
            <a:avLst/>
          </a:prstGeom>
        </p:spPr>
        <p:txBody>
          <a:bodyPr>
            <a:normAutofit/>
          </a:bodyPr>
          <a:lstStyle/>
          <a:p>
            <a:pPr defTabSz="987526">
              <a:lnSpc>
                <a:spcPct val="100000"/>
              </a:lnSpc>
              <a:defRPr sz="4212"/>
            </a:pPr>
            <a:r>
              <a:rPr lang="en-US" sz="5600" dirty="0"/>
              <a:t>Zoo Lover Day-How to Observe</a:t>
            </a:r>
            <a:endParaRPr lang="en-US" dirty="0"/>
          </a:p>
        </p:txBody>
      </p:sp>
      <p:sp>
        <p:nvSpPr>
          <p:cNvPr id="3" name="TextBox 2">
            <a:extLst>
              <a:ext uri="{FF2B5EF4-FFF2-40B4-BE49-F238E27FC236}">
                <a16:creationId xmlns:a16="http://schemas.microsoft.com/office/drawing/2014/main" id="{C6CA7B6D-06F2-454C-95B8-D3DE311B3AA0}"/>
              </a:ext>
            </a:extLst>
          </p:cNvPr>
          <p:cNvSpPr txBox="1"/>
          <p:nvPr/>
        </p:nvSpPr>
        <p:spPr>
          <a:xfrm>
            <a:off x="374675" y="2074121"/>
            <a:ext cx="7826169"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400" dirty="0">
                <a:solidFill>
                  <a:schemeClr val="bg1"/>
                </a:solidFill>
                <a:ea typeface="+mn-lt"/>
                <a:cs typeface="+mn-lt"/>
              </a:rPr>
              <a:t>Celebrating the National Zoo Lovers Day is quite simple and easy to remember. </a:t>
            </a:r>
          </a:p>
          <a:p>
            <a:pPr algn="ctr"/>
            <a:endParaRPr lang="en-US" sz="2400" dirty="0">
              <a:solidFill>
                <a:schemeClr val="bg1"/>
              </a:solidFill>
              <a:ea typeface="+mn-lt"/>
              <a:cs typeface="+mn-lt"/>
            </a:endParaRPr>
          </a:p>
          <a:p>
            <a:pPr algn="ctr"/>
            <a:r>
              <a:rPr lang="en-US" sz="2400" dirty="0">
                <a:solidFill>
                  <a:schemeClr val="bg1"/>
                </a:solidFill>
                <a:ea typeface="+mn-lt"/>
                <a:cs typeface="+mn-lt"/>
              </a:rPr>
              <a:t>Just enjoy the day by visiting the local zoo with your family members or friends and watch your </a:t>
            </a:r>
            <a:r>
              <a:rPr lang="en-US" sz="2400" dirty="0" err="1">
                <a:solidFill>
                  <a:schemeClr val="bg1"/>
                </a:solidFill>
                <a:ea typeface="+mn-lt"/>
                <a:cs typeface="+mn-lt"/>
              </a:rPr>
              <a:t>favourite</a:t>
            </a:r>
            <a:r>
              <a:rPr lang="en-US" sz="2400" dirty="0">
                <a:solidFill>
                  <a:schemeClr val="bg1"/>
                </a:solidFill>
                <a:ea typeface="+mn-lt"/>
                <a:cs typeface="+mn-lt"/>
              </a:rPr>
              <a:t> animals. </a:t>
            </a:r>
          </a:p>
          <a:p>
            <a:pPr algn="ctr"/>
            <a:endParaRPr lang="en-US" sz="2400" dirty="0">
              <a:solidFill>
                <a:schemeClr val="bg1"/>
              </a:solidFill>
              <a:ea typeface="+mn-lt"/>
              <a:cs typeface="+mn-lt"/>
            </a:endParaRPr>
          </a:p>
          <a:p>
            <a:pPr algn="ctr"/>
            <a:r>
              <a:rPr lang="en-US" sz="2400" dirty="0">
                <a:solidFill>
                  <a:schemeClr val="bg1"/>
                </a:solidFill>
                <a:ea typeface="+mn-lt"/>
                <a:cs typeface="+mn-lt"/>
              </a:rPr>
              <a:t>For good memories, take photos of your </a:t>
            </a:r>
            <a:r>
              <a:rPr lang="en-US" sz="2400" dirty="0" err="1">
                <a:solidFill>
                  <a:schemeClr val="bg1"/>
                </a:solidFill>
                <a:ea typeface="+mn-lt"/>
                <a:cs typeface="+mn-lt"/>
              </a:rPr>
              <a:t>favourite</a:t>
            </a:r>
            <a:r>
              <a:rPr lang="en-US" sz="2400" dirty="0">
                <a:solidFill>
                  <a:schemeClr val="bg1"/>
                </a:solidFill>
                <a:ea typeface="+mn-lt"/>
                <a:cs typeface="+mn-lt"/>
              </a:rPr>
              <a:t> animal and share them on the social media’s by using the hashtag </a:t>
            </a:r>
            <a:r>
              <a:rPr lang="en-US" sz="2400" b="1" dirty="0">
                <a:solidFill>
                  <a:schemeClr val="bg1"/>
                </a:solidFill>
                <a:ea typeface="+mn-lt"/>
                <a:cs typeface="+mn-lt"/>
              </a:rPr>
              <a:t>#ZooLoversDay</a:t>
            </a:r>
            <a:r>
              <a:rPr lang="en-US" sz="2400" dirty="0">
                <a:solidFill>
                  <a:schemeClr val="bg1"/>
                </a:solidFill>
                <a:ea typeface="+mn-lt"/>
                <a:cs typeface="+mn-lt"/>
              </a:rPr>
              <a:t>.</a:t>
            </a:r>
          </a:p>
        </p:txBody>
      </p:sp>
      <p:pic>
        <p:nvPicPr>
          <p:cNvPr id="4" name="Picture 3" descr="Logo&#10;&#10;Description automatically generated">
            <a:extLst>
              <a:ext uri="{FF2B5EF4-FFF2-40B4-BE49-F238E27FC236}">
                <a16:creationId xmlns:a16="http://schemas.microsoft.com/office/drawing/2014/main" id="{303FAC93-BC26-4E0F-B479-705A8A3E7B5B}"/>
              </a:ext>
            </a:extLst>
          </p:cNvPr>
          <p:cNvPicPr>
            <a:picLocks noChangeAspect="1"/>
          </p:cNvPicPr>
          <p:nvPr/>
        </p:nvPicPr>
        <p:blipFill>
          <a:blip r:embed="rId2"/>
          <a:stretch>
            <a:fillRect/>
          </a:stretch>
        </p:blipFill>
        <p:spPr>
          <a:xfrm>
            <a:off x="8321615" y="1947336"/>
            <a:ext cx="3738113" cy="4543244"/>
          </a:xfrm>
          <a:prstGeom prst="rect">
            <a:avLst/>
          </a:prstGeom>
        </p:spPr>
      </p:pic>
    </p:spTree>
    <p:extLst>
      <p:ext uri="{BB962C8B-B14F-4D97-AF65-F5344CB8AC3E}">
        <p14:creationId xmlns:p14="http://schemas.microsoft.com/office/powerpoint/2010/main" val="154489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ppt_x"/>
                                          </p:val>
                                        </p:tav>
                                        <p:tav tm="100000">
                                          <p:val>
                                            <p:strVal val="#ppt_x"/>
                                          </p:val>
                                        </p:tav>
                                      </p:tavLst>
                                    </p:anim>
                                    <p:anim calcmode="lin" valueType="num">
                                      <p:cBhvr additive="base">
                                        <p:cTn id="3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478035" y="367420"/>
            <a:ext cx="9708668" cy="1212604"/>
          </a:xfrm>
          <a:prstGeom prst="rect">
            <a:avLst/>
          </a:prstGeom>
        </p:spPr>
        <p:txBody>
          <a:bodyPr>
            <a:normAutofit/>
          </a:bodyPr>
          <a:lstStyle/>
          <a:p>
            <a:pPr defTabSz="987526">
              <a:lnSpc>
                <a:spcPct val="100000"/>
              </a:lnSpc>
              <a:defRPr sz="4212"/>
            </a:pPr>
            <a:r>
              <a:rPr lang="en-US" sz="5600" dirty="0"/>
              <a:t>Zoo Lover Day-How to Observe</a:t>
            </a:r>
            <a:endParaRPr lang="en-US" dirty="0"/>
          </a:p>
        </p:txBody>
      </p:sp>
      <p:pic>
        <p:nvPicPr>
          <p:cNvPr id="5" name="Picture 5" descr="A drawing of a cartoon character&#10;&#10;Description automatically generated">
            <a:extLst>
              <a:ext uri="{FF2B5EF4-FFF2-40B4-BE49-F238E27FC236}">
                <a16:creationId xmlns:a16="http://schemas.microsoft.com/office/drawing/2014/main" id="{25623610-50A7-4CFC-ABC2-8190EF69A3D4}"/>
              </a:ext>
            </a:extLst>
          </p:cNvPr>
          <p:cNvPicPr>
            <a:picLocks noChangeAspect="1"/>
          </p:cNvPicPr>
          <p:nvPr/>
        </p:nvPicPr>
        <p:blipFill>
          <a:blip r:embed="rId2"/>
          <a:stretch>
            <a:fillRect/>
          </a:stretch>
        </p:blipFill>
        <p:spPr>
          <a:xfrm>
            <a:off x="8361873" y="2507410"/>
            <a:ext cx="3519576" cy="3502326"/>
          </a:xfrm>
          <a:prstGeom prst="rect">
            <a:avLst/>
          </a:prstGeom>
        </p:spPr>
      </p:pic>
      <p:sp>
        <p:nvSpPr>
          <p:cNvPr id="4" name="TextBox 3">
            <a:extLst>
              <a:ext uri="{FF2B5EF4-FFF2-40B4-BE49-F238E27FC236}">
                <a16:creationId xmlns:a16="http://schemas.microsoft.com/office/drawing/2014/main" id="{6DC8A395-E84D-4FF8-8F29-C4A6F81F9259}"/>
              </a:ext>
            </a:extLst>
          </p:cNvPr>
          <p:cNvSpPr txBox="1"/>
          <p:nvPr/>
        </p:nvSpPr>
        <p:spPr>
          <a:xfrm>
            <a:off x="846539" y="2617918"/>
            <a:ext cx="7233606" cy="33239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hangingPunct="0"/>
            <a:r>
              <a:rPr lang="en-US" sz="2400" dirty="0">
                <a:solidFill>
                  <a:schemeClr val="bg1"/>
                </a:solidFill>
                <a:latin typeface="Raleway"/>
              </a:rPr>
              <a:t>“</a:t>
            </a:r>
            <a:r>
              <a:rPr lang="en-US" sz="2400" b="1" i="1" dirty="0">
                <a:solidFill>
                  <a:schemeClr val="bg1"/>
                </a:solidFill>
                <a:latin typeface="Raleway"/>
              </a:rPr>
              <a:t>I am not into animal rights. I am only into animal welfare and health. I have been with the Morris Animal Foundation since the 70’s. We are a health organization. We fund campaign health studies for cats, dogs, lizards and wildlife. I have worked with the L.A. Zoo for about the same length of time. I get my animal fixes!</a:t>
            </a:r>
            <a:r>
              <a:rPr lang="en-US" sz="2400" dirty="0">
                <a:solidFill>
                  <a:schemeClr val="bg1"/>
                </a:solidFill>
                <a:latin typeface="Raleway"/>
              </a:rPr>
              <a:t>”</a:t>
            </a:r>
          </a:p>
          <a:p>
            <a:pPr hangingPunct="0"/>
            <a:endParaRPr lang="en-US" sz="2400" dirty="0">
              <a:solidFill>
                <a:schemeClr val="bg1"/>
              </a:solidFill>
              <a:latin typeface="Raleway"/>
            </a:endParaRPr>
          </a:p>
          <a:p>
            <a:pPr hangingPunct="0"/>
            <a:r>
              <a:rPr lang="en-US" sz="2400" dirty="0">
                <a:solidFill>
                  <a:schemeClr val="bg1"/>
                </a:solidFill>
                <a:latin typeface="Raleway"/>
              </a:rPr>
              <a:t> – Betty White.</a:t>
            </a:r>
            <a:endParaRPr lang="en-US" sz="2400" dirty="0">
              <a:solidFill>
                <a:schemeClr val="bg1"/>
              </a:solidFill>
            </a:endParaRPr>
          </a:p>
        </p:txBody>
      </p:sp>
    </p:spTree>
    <p:extLst>
      <p:ext uri="{BB962C8B-B14F-4D97-AF65-F5344CB8AC3E}">
        <p14:creationId xmlns:p14="http://schemas.microsoft.com/office/powerpoint/2010/main" val="1047523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964462" y="-162350"/>
            <a:ext cx="8308571" cy="1943628"/>
          </a:xfrm>
          <a:prstGeom prst="rect">
            <a:avLst/>
          </a:prstGeom>
        </p:spPr>
        <p:txBody>
          <a:bodyPr>
            <a:normAutofit/>
          </a:bodyPr>
          <a:lstStyle/>
          <a:p>
            <a:pPr defTabSz="987526">
              <a:lnSpc>
                <a:spcPct val="100000"/>
              </a:lnSpc>
              <a:defRPr sz="4212"/>
            </a:pPr>
            <a:r>
              <a:rPr lang="en-US" sz="5600" dirty="0"/>
              <a:t>April 9</a:t>
            </a:r>
            <a:r>
              <a:rPr sz="5600" dirty="0"/>
              <a:t>, 2021</a:t>
            </a:r>
            <a:endParaRPr lang="en-US" dirty="0"/>
          </a:p>
          <a:p>
            <a:pPr defTabSz="987526">
              <a:lnSpc>
                <a:spcPct val="100000"/>
              </a:lnSpc>
              <a:defRPr sz="4212"/>
            </a:pPr>
            <a:r>
              <a:rPr lang="en-US" sz="5600" dirty="0"/>
              <a:t>Happy Friday!</a:t>
            </a:r>
          </a:p>
        </p:txBody>
      </p:sp>
      <p:sp>
        <p:nvSpPr>
          <p:cNvPr id="632" name="Google Shape;504;p33"/>
          <p:cNvSpPr txBox="1">
            <a:spLocks noGrp="1"/>
          </p:cNvSpPr>
          <p:nvPr>
            <p:ph type="subTitle" sz="quarter" idx="1"/>
          </p:nvPr>
        </p:nvSpPr>
        <p:spPr>
          <a:xfrm>
            <a:off x="537169" y="2337918"/>
            <a:ext cx="5525125" cy="3976617"/>
          </a:xfrm>
          <a:prstGeom prst="rect">
            <a:avLst/>
          </a:prstGeom>
        </p:spPr>
        <p:txBody>
          <a:bodyPr lIns="121899" tIns="121899" rIns="121899" bIns="121899" anchor="t">
            <a:normAutofit lnSpcReduction="10000"/>
          </a:bodyPr>
          <a:lstStyle/>
          <a:p>
            <a:pPr marL="0" indent="18415" defTabSz="694927">
              <a:defRPr sz="1881"/>
            </a:pPr>
            <a:r>
              <a:rPr sz="3600" dirty="0"/>
              <a:t>Today's Lesson:</a:t>
            </a:r>
            <a:endParaRPr lang="en-US" sz="3600" dirty="0"/>
          </a:p>
          <a:p>
            <a:pPr marL="0" indent="18415" defTabSz="694927">
              <a:defRPr sz="1881"/>
            </a:pPr>
            <a:endParaRPr lang="en-US" sz="3600" dirty="0"/>
          </a:p>
          <a:p>
            <a:pPr marL="0" indent="18415" defTabSz="694927">
              <a:defRPr sz="1881"/>
            </a:pPr>
            <a:r>
              <a:rPr sz="3600" dirty="0"/>
              <a:t>Part I: </a:t>
            </a:r>
            <a:r>
              <a:rPr lang="en-US" sz="3600" dirty="0"/>
              <a:t>National Name Yourself Day</a:t>
            </a:r>
          </a:p>
          <a:p>
            <a:pPr marL="0" indent="18415" defTabSz="694927">
              <a:defRPr sz="1881"/>
            </a:pPr>
            <a:endParaRPr lang="en-US" sz="3600" dirty="0"/>
          </a:p>
          <a:p>
            <a:pPr marL="0" indent="18415" defTabSz="694927">
              <a:defRPr sz="1881"/>
            </a:pPr>
            <a:r>
              <a:rPr sz="3600" dirty="0"/>
              <a:t>Part II:</a:t>
            </a:r>
            <a:r>
              <a:rPr lang="en-US" sz="3600" dirty="0"/>
              <a:t> The History of High Speed Rail and train</a:t>
            </a:r>
          </a:p>
          <a:p>
            <a:pPr marL="0" indent="18415" defTabSz="694927">
              <a:defRPr sz="1425"/>
            </a:pPr>
            <a:endParaRPr dirty="0"/>
          </a:p>
        </p:txBody>
      </p:sp>
      <p:sp>
        <p:nvSpPr>
          <p:cNvPr id="633" name="Google Shape;505;p33"/>
          <p:cNvSpPr/>
          <p:nvPr/>
        </p:nvSpPr>
        <p:spPr>
          <a:xfrm>
            <a:off x="8104773" y="1307449"/>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Text&#10;&#10;Description automatically generated">
            <a:extLst>
              <a:ext uri="{FF2B5EF4-FFF2-40B4-BE49-F238E27FC236}">
                <a16:creationId xmlns:a16="http://schemas.microsoft.com/office/drawing/2014/main" id="{B9045F40-E10A-46E0-98FE-9F617474CB41}"/>
              </a:ext>
            </a:extLst>
          </p:cNvPr>
          <p:cNvPicPr>
            <a:picLocks noChangeAspect="1"/>
          </p:cNvPicPr>
          <p:nvPr/>
        </p:nvPicPr>
        <p:blipFill>
          <a:blip r:embed="rId2"/>
          <a:stretch>
            <a:fillRect/>
          </a:stretch>
        </p:blipFill>
        <p:spPr>
          <a:xfrm>
            <a:off x="7942944" y="2059574"/>
            <a:ext cx="4141786" cy="2653032"/>
          </a:xfrm>
          <a:prstGeom prst="rect">
            <a:avLst/>
          </a:prstGeom>
        </p:spPr>
      </p:pic>
    </p:spTree>
    <p:extLst>
      <p:ext uri="{BB962C8B-B14F-4D97-AF65-F5344CB8AC3E}">
        <p14:creationId xmlns:p14="http://schemas.microsoft.com/office/powerpoint/2010/main" val="42606297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563742" y="677176"/>
            <a:ext cx="11071595" cy="989580"/>
          </a:xfrm>
          <a:prstGeom prst="rect">
            <a:avLst/>
          </a:prstGeom>
        </p:spPr>
        <p:txBody>
          <a:bodyPr>
            <a:normAutofit fontScale="90000"/>
          </a:bodyPr>
          <a:lstStyle/>
          <a:p>
            <a:pPr algn="ctr" defTabSz="987526">
              <a:lnSpc>
                <a:spcPct val="100000"/>
              </a:lnSpc>
              <a:defRPr sz="4212"/>
            </a:pPr>
            <a:r>
              <a:rPr lang="en-US" sz="5600" dirty="0"/>
              <a:t>National Name Yourself Day</a:t>
            </a:r>
            <a:endParaRPr lang="en-US" dirty="0"/>
          </a:p>
        </p:txBody>
      </p:sp>
      <p:pic>
        <p:nvPicPr>
          <p:cNvPr id="5" name="Picture 5" descr="A picture containing indoor, person, child, computer&#10;&#10;Description automatically generated">
            <a:extLst>
              <a:ext uri="{FF2B5EF4-FFF2-40B4-BE49-F238E27FC236}">
                <a16:creationId xmlns:a16="http://schemas.microsoft.com/office/drawing/2014/main" id="{16F90635-7DFF-4F83-88AE-A2F9AE7DF7B5}"/>
              </a:ext>
            </a:extLst>
          </p:cNvPr>
          <p:cNvPicPr>
            <a:picLocks noChangeAspect="1"/>
          </p:cNvPicPr>
          <p:nvPr/>
        </p:nvPicPr>
        <p:blipFill>
          <a:blip r:embed="rId2"/>
          <a:stretch>
            <a:fillRect/>
          </a:stretch>
        </p:blipFill>
        <p:spPr>
          <a:xfrm>
            <a:off x="1662023" y="1892060"/>
            <a:ext cx="9138249" cy="4238446"/>
          </a:xfrm>
          <a:prstGeom prst="rect">
            <a:avLst/>
          </a:prstGeom>
        </p:spPr>
      </p:pic>
    </p:spTree>
    <p:extLst>
      <p:ext uri="{BB962C8B-B14F-4D97-AF65-F5344CB8AC3E}">
        <p14:creationId xmlns:p14="http://schemas.microsoft.com/office/powerpoint/2010/main" val="4938219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616520" y="370946"/>
            <a:ext cx="8680278" cy="989580"/>
          </a:xfrm>
          <a:prstGeom prst="rect">
            <a:avLst/>
          </a:prstGeom>
        </p:spPr>
        <p:txBody>
          <a:bodyPr>
            <a:normAutofit fontScale="90000"/>
          </a:bodyPr>
          <a:lstStyle/>
          <a:p>
            <a:pPr algn="ctr" defTabSz="987526">
              <a:lnSpc>
                <a:spcPct val="100000"/>
              </a:lnSpc>
              <a:defRPr sz="4212"/>
            </a:pPr>
            <a:r>
              <a:rPr lang="en-US" sz="5600" dirty="0"/>
              <a:t>National Name Yourself Day</a:t>
            </a:r>
            <a:br>
              <a:rPr lang="en-US" sz="5600" dirty="0"/>
            </a:br>
            <a:r>
              <a:rPr lang="en-US" sz="3000" dirty="0"/>
              <a:t>What is this day?</a:t>
            </a:r>
          </a:p>
        </p:txBody>
      </p:sp>
      <p:pic>
        <p:nvPicPr>
          <p:cNvPr id="6" name="Picture 6" descr="Text&#10;&#10;Description automatically generated">
            <a:extLst>
              <a:ext uri="{FF2B5EF4-FFF2-40B4-BE49-F238E27FC236}">
                <a16:creationId xmlns:a16="http://schemas.microsoft.com/office/drawing/2014/main" id="{C548A898-D6FA-4EA3-B75E-5914106BCE45}"/>
              </a:ext>
            </a:extLst>
          </p:cNvPr>
          <p:cNvPicPr>
            <a:picLocks noChangeAspect="1"/>
          </p:cNvPicPr>
          <p:nvPr/>
        </p:nvPicPr>
        <p:blipFill>
          <a:blip r:embed="rId2"/>
          <a:stretch>
            <a:fillRect/>
          </a:stretch>
        </p:blipFill>
        <p:spPr>
          <a:xfrm>
            <a:off x="7855789" y="1823353"/>
            <a:ext cx="4146430" cy="4266896"/>
          </a:xfrm>
          <a:prstGeom prst="rect">
            <a:avLst/>
          </a:prstGeom>
        </p:spPr>
      </p:pic>
      <p:sp>
        <p:nvSpPr>
          <p:cNvPr id="3" name="TextBox 2">
            <a:extLst>
              <a:ext uri="{FF2B5EF4-FFF2-40B4-BE49-F238E27FC236}">
                <a16:creationId xmlns:a16="http://schemas.microsoft.com/office/drawing/2014/main" id="{A6E8C734-5436-470D-ABC2-CF8F75BCF831}"/>
              </a:ext>
            </a:extLst>
          </p:cNvPr>
          <p:cNvSpPr txBox="1"/>
          <p:nvPr/>
        </p:nvSpPr>
        <p:spPr>
          <a:xfrm>
            <a:off x="616520" y="1823353"/>
            <a:ext cx="7004112"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400" dirty="0">
                <a:solidFill>
                  <a:schemeClr val="bg1"/>
                </a:solidFill>
                <a:latin typeface="Arial"/>
                <a:cs typeface="Helvetica"/>
              </a:rPr>
              <a:t>National Name Yourself Day is a holiday when anyone can give themselves a different name. </a:t>
            </a:r>
          </a:p>
          <a:p>
            <a:pPr algn="ctr" hangingPunct="0"/>
            <a:endParaRPr lang="en-US" sz="2400" dirty="0">
              <a:solidFill>
                <a:schemeClr val="bg1"/>
              </a:solidFill>
              <a:latin typeface="Arial"/>
              <a:cs typeface="Helvetica"/>
            </a:endParaRPr>
          </a:p>
          <a:p>
            <a:pPr algn="ctr" hangingPunct="0"/>
            <a:r>
              <a:rPr lang="en-US" sz="2400" dirty="0">
                <a:solidFill>
                  <a:schemeClr val="bg1"/>
                </a:solidFill>
                <a:latin typeface="Arial"/>
                <a:cs typeface="Helvetica"/>
              </a:rPr>
              <a:t>It is a particularly fun holiday for those who do not like their names, but anyone can celebrate it. </a:t>
            </a:r>
          </a:p>
          <a:p>
            <a:pPr algn="ctr" hangingPunct="0"/>
            <a:endParaRPr lang="en-US" sz="2400" dirty="0">
              <a:solidFill>
                <a:schemeClr val="bg1"/>
              </a:solidFill>
              <a:latin typeface="Arial"/>
              <a:cs typeface="Helvetica"/>
            </a:endParaRPr>
          </a:p>
          <a:p>
            <a:pPr algn="ctr" hangingPunct="0"/>
            <a:r>
              <a:rPr lang="en-US" sz="2400" dirty="0">
                <a:solidFill>
                  <a:schemeClr val="bg1"/>
                </a:solidFill>
                <a:latin typeface="Arial"/>
                <a:cs typeface="Helvetica"/>
              </a:rPr>
              <a:t>According to some sources, one's name can only be changed for a day. </a:t>
            </a:r>
          </a:p>
          <a:p>
            <a:pPr algn="ctr" hangingPunct="0"/>
            <a:endParaRPr lang="en-US" sz="2400" dirty="0">
              <a:solidFill>
                <a:schemeClr val="bg1"/>
              </a:solidFill>
              <a:latin typeface="Arial"/>
              <a:cs typeface="Helvetica"/>
            </a:endParaRPr>
          </a:p>
          <a:p>
            <a:pPr algn="ctr" hangingPunct="0"/>
            <a:r>
              <a:rPr lang="en-US" sz="2400" dirty="0">
                <a:solidFill>
                  <a:schemeClr val="bg1"/>
                </a:solidFill>
                <a:latin typeface="Arial"/>
                <a:cs typeface="Helvetica"/>
              </a:rPr>
              <a:t>But, others say it can be changed permanently.</a:t>
            </a:r>
            <a:endParaRPr lang="en-US" sz="2400" dirty="0">
              <a:solidFill>
                <a:schemeClr val="bg1"/>
              </a:solidFill>
              <a:latin typeface="Arial"/>
            </a:endParaRPr>
          </a:p>
        </p:txBody>
      </p:sp>
    </p:spTree>
    <p:extLst>
      <p:ext uri="{BB962C8B-B14F-4D97-AF65-F5344CB8AC3E}">
        <p14:creationId xmlns:p14="http://schemas.microsoft.com/office/powerpoint/2010/main" val="11366890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983934" y="207290"/>
            <a:ext cx="8680278" cy="989580"/>
          </a:xfrm>
          <a:prstGeom prst="rect">
            <a:avLst/>
          </a:prstGeom>
        </p:spPr>
        <p:txBody>
          <a:bodyPr>
            <a:normAutofit fontScale="90000"/>
          </a:bodyPr>
          <a:lstStyle/>
          <a:p>
            <a:pPr algn="ctr" defTabSz="987526">
              <a:lnSpc>
                <a:spcPct val="100000"/>
              </a:lnSpc>
              <a:defRPr sz="4212"/>
            </a:pPr>
            <a:r>
              <a:rPr lang="en-US" sz="5600" dirty="0"/>
              <a:t>National Name Yourself Day</a:t>
            </a:r>
            <a:br>
              <a:rPr lang="en-US" sz="5600" dirty="0"/>
            </a:br>
            <a:r>
              <a:rPr lang="en-US" sz="3000" dirty="0"/>
              <a:t>History Behind this Day</a:t>
            </a:r>
          </a:p>
        </p:txBody>
      </p:sp>
      <p:pic>
        <p:nvPicPr>
          <p:cNvPr id="2" name="Picture 3" descr="Text&#10;&#10;Description automatically generated">
            <a:extLst>
              <a:ext uri="{FF2B5EF4-FFF2-40B4-BE49-F238E27FC236}">
                <a16:creationId xmlns:a16="http://schemas.microsoft.com/office/drawing/2014/main" id="{B9045F40-E10A-46E0-98FE-9F617474CB41}"/>
              </a:ext>
            </a:extLst>
          </p:cNvPr>
          <p:cNvPicPr>
            <a:picLocks noChangeAspect="1"/>
          </p:cNvPicPr>
          <p:nvPr/>
        </p:nvPicPr>
        <p:blipFill>
          <a:blip r:embed="rId2"/>
          <a:stretch>
            <a:fillRect/>
          </a:stretch>
        </p:blipFill>
        <p:spPr>
          <a:xfrm>
            <a:off x="8633637" y="1690777"/>
            <a:ext cx="3114907" cy="4652513"/>
          </a:xfrm>
          <a:prstGeom prst="rect">
            <a:avLst/>
          </a:prstGeom>
        </p:spPr>
      </p:pic>
      <p:sp>
        <p:nvSpPr>
          <p:cNvPr id="3" name="TextBox 2">
            <a:extLst>
              <a:ext uri="{FF2B5EF4-FFF2-40B4-BE49-F238E27FC236}">
                <a16:creationId xmlns:a16="http://schemas.microsoft.com/office/drawing/2014/main" id="{A6E8C734-5436-470D-ABC2-CF8F75BCF831}"/>
              </a:ext>
            </a:extLst>
          </p:cNvPr>
          <p:cNvSpPr txBox="1"/>
          <p:nvPr/>
        </p:nvSpPr>
        <p:spPr>
          <a:xfrm>
            <a:off x="592884" y="1505001"/>
            <a:ext cx="7521377" cy="4739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People change both their first names and last names, do it legally and informally, and for a myriad of reasons. </a:t>
            </a:r>
          </a:p>
          <a:p>
            <a:pPr algn="ctr"/>
            <a:endParaRPr lang="en-US" sz="2800" dirty="0">
              <a:solidFill>
                <a:schemeClr val="bg1"/>
              </a:solidFill>
              <a:ea typeface="+mn-lt"/>
              <a:cs typeface="+mn-lt"/>
            </a:endParaRPr>
          </a:p>
          <a:p>
            <a:pPr algn="ctr"/>
            <a:r>
              <a:rPr lang="en-US" sz="2800" dirty="0">
                <a:solidFill>
                  <a:schemeClr val="bg1"/>
                </a:solidFill>
                <a:ea typeface="+mn-lt"/>
                <a:cs typeface="+mn-lt"/>
              </a:rPr>
              <a:t>On National Name Yourself Day, any of these routes to changing one's name may be used. </a:t>
            </a:r>
          </a:p>
          <a:p>
            <a:pPr algn="ctr"/>
            <a:endParaRPr lang="en-US" sz="2800" dirty="0">
              <a:solidFill>
                <a:schemeClr val="bg1"/>
              </a:solidFill>
              <a:ea typeface="+mn-lt"/>
              <a:cs typeface="+mn-lt"/>
            </a:endParaRPr>
          </a:p>
          <a:p>
            <a:pPr algn="ctr"/>
            <a:r>
              <a:rPr lang="en-US" sz="2800" dirty="0">
                <a:solidFill>
                  <a:schemeClr val="bg1"/>
                </a:solidFill>
                <a:ea typeface="+mn-lt"/>
                <a:cs typeface="+mn-lt"/>
              </a:rPr>
              <a:t>Although there are various rules about changing your name if you do it permanently, if you are just changing your name for the day, you can change it to whatever you want!</a:t>
            </a:r>
            <a:endParaRPr lang="en-US" sz="2800" dirty="0">
              <a:solidFill>
                <a:schemeClr val="bg1"/>
              </a:solidFill>
            </a:endParaRPr>
          </a:p>
        </p:txBody>
      </p:sp>
    </p:spTree>
    <p:extLst>
      <p:ext uri="{BB962C8B-B14F-4D97-AF65-F5344CB8AC3E}">
        <p14:creationId xmlns:p14="http://schemas.microsoft.com/office/powerpoint/2010/main" val="3339283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755861" y="-59833"/>
            <a:ext cx="8680278" cy="989580"/>
          </a:xfrm>
          <a:prstGeom prst="rect">
            <a:avLst/>
          </a:prstGeom>
        </p:spPr>
        <p:txBody>
          <a:bodyPr>
            <a:normAutofit fontScale="90000"/>
          </a:bodyPr>
          <a:lstStyle/>
          <a:p>
            <a:pPr algn="ctr" defTabSz="987526">
              <a:lnSpc>
                <a:spcPct val="100000"/>
              </a:lnSpc>
              <a:defRPr sz="4212"/>
            </a:pPr>
            <a:r>
              <a:rPr lang="en-US" sz="5600" dirty="0"/>
              <a:t>National Name Yourself Day</a:t>
            </a:r>
            <a:endParaRPr lang="en-US" dirty="0"/>
          </a:p>
        </p:txBody>
      </p:sp>
      <p:pic>
        <p:nvPicPr>
          <p:cNvPr id="5" name="Picture 5" descr="A picture containing indoor, person, child, computer&#10;&#10;Description automatically generated">
            <a:extLst>
              <a:ext uri="{FF2B5EF4-FFF2-40B4-BE49-F238E27FC236}">
                <a16:creationId xmlns:a16="http://schemas.microsoft.com/office/drawing/2014/main" id="{16F90635-7DFF-4F83-88AE-A2F9AE7DF7B5}"/>
              </a:ext>
            </a:extLst>
          </p:cNvPr>
          <p:cNvPicPr>
            <a:picLocks noChangeAspect="1"/>
          </p:cNvPicPr>
          <p:nvPr/>
        </p:nvPicPr>
        <p:blipFill>
          <a:blip r:embed="rId2"/>
          <a:stretch>
            <a:fillRect/>
          </a:stretch>
        </p:blipFill>
        <p:spPr>
          <a:xfrm>
            <a:off x="8868116" y="1840302"/>
            <a:ext cx="3203114" cy="4416723"/>
          </a:xfrm>
          <a:prstGeom prst="rect">
            <a:avLst/>
          </a:prstGeom>
        </p:spPr>
      </p:pic>
      <p:sp>
        <p:nvSpPr>
          <p:cNvPr id="3" name="TextBox 2">
            <a:extLst>
              <a:ext uri="{FF2B5EF4-FFF2-40B4-BE49-F238E27FC236}">
                <a16:creationId xmlns:a16="http://schemas.microsoft.com/office/drawing/2014/main" id="{A6E8C734-5436-470D-ABC2-CF8F75BCF831}"/>
              </a:ext>
            </a:extLst>
          </p:cNvPr>
          <p:cNvSpPr txBox="1"/>
          <p:nvPr/>
        </p:nvSpPr>
        <p:spPr>
          <a:xfrm>
            <a:off x="380100" y="979468"/>
            <a:ext cx="8447598" cy="5570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u="sng" dirty="0">
                <a:solidFill>
                  <a:schemeClr val="bg1"/>
                </a:solidFill>
              </a:rPr>
              <a:t>How to Observe</a:t>
            </a:r>
          </a:p>
          <a:p>
            <a:pPr algn="ctr"/>
            <a:endParaRPr lang="en-US" sz="2800" dirty="0">
              <a:solidFill>
                <a:schemeClr val="bg1"/>
              </a:solidFill>
              <a:ea typeface="+mn-lt"/>
              <a:cs typeface="+mn-lt"/>
            </a:endParaRPr>
          </a:p>
          <a:p>
            <a:pPr algn="ctr"/>
            <a:r>
              <a:rPr lang="en-US" sz="2400" dirty="0">
                <a:solidFill>
                  <a:schemeClr val="bg1"/>
                </a:solidFill>
                <a:ea typeface="+mn-lt"/>
                <a:cs typeface="+mn-lt"/>
              </a:rPr>
              <a:t>Change your name for the day or make the change permanent. </a:t>
            </a:r>
          </a:p>
          <a:p>
            <a:pPr algn="ctr"/>
            <a:endParaRPr lang="en-US" sz="2400" dirty="0">
              <a:solidFill>
                <a:schemeClr val="bg1"/>
              </a:solidFill>
              <a:ea typeface="+mn-lt"/>
              <a:cs typeface="+mn-lt"/>
            </a:endParaRPr>
          </a:p>
          <a:p>
            <a:pPr algn="ctr"/>
            <a:r>
              <a:rPr lang="en-US" sz="2400" dirty="0">
                <a:solidFill>
                  <a:schemeClr val="bg1"/>
                </a:solidFill>
                <a:ea typeface="+mn-lt"/>
                <a:cs typeface="+mn-lt"/>
              </a:rPr>
              <a:t>You could change your first, middle, or last name, or all three.</a:t>
            </a:r>
          </a:p>
          <a:p>
            <a:pPr algn="ctr"/>
            <a:endParaRPr lang="en-US" sz="2400" dirty="0">
              <a:solidFill>
                <a:schemeClr val="bg1"/>
              </a:solidFill>
              <a:ea typeface="+mn-lt"/>
              <a:cs typeface="+mn-lt"/>
            </a:endParaRPr>
          </a:p>
          <a:p>
            <a:pPr algn="ctr"/>
            <a:r>
              <a:rPr lang="en-US" sz="2400" dirty="0">
                <a:solidFill>
                  <a:schemeClr val="bg1"/>
                </a:solidFill>
                <a:ea typeface="+mn-lt"/>
                <a:cs typeface="+mn-lt"/>
              </a:rPr>
              <a:t> If you wish to make your change permanent, check to see what your state's name change laws are, so you know the best way to proceed. </a:t>
            </a:r>
          </a:p>
          <a:p>
            <a:pPr algn="ctr"/>
            <a:endParaRPr lang="en-US" sz="2400" dirty="0">
              <a:solidFill>
                <a:schemeClr val="bg1"/>
              </a:solidFill>
              <a:ea typeface="+mn-lt"/>
              <a:cs typeface="+mn-lt"/>
            </a:endParaRPr>
          </a:p>
          <a:p>
            <a:pPr algn="ctr"/>
            <a:r>
              <a:rPr lang="en-US" sz="2400" dirty="0">
                <a:solidFill>
                  <a:schemeClr val="bg1"/>
                </a:solidFill>
                <a:ea typeface="+mn-lt"/>
                <a:cs typeface="+mn-lt"/>
              </a:rPr>
              <a:t>Some companies such as </a:t>
            </a:r>
            <a:r>
              <a:rPr lang="en-US" sz="2400" dirty="0" err="1">
                <a:solidFill>
                  <a:schemeClr val="bg1"/>
                </a:solidFill>
                <a:ea typeface="+mn-lt"/>
                <a:cs typeface="+mn-lt"/>
              </a:rPr>
              <a:t>Hitchswitch</a:t>
            </a:r>
            <a:r>
              <a:rPr lang="en-US" sz="2400" dirty="0">
                <a:solidFill>
                  <a:schemeClr val="bg1"/>
                </a:solidFill>
                <a:ea typeface="+mn-lt"/>
                <a:cs typeface="+mn-lt"/>
              </a:rPr>
              <a:t>, I'm a Mrs., and LegalZoom can help streamline the name-changing process.</a:t>
            </a:r>
            <a:endParaRPr lang="en-US" sz="2400" dirty="0">
              <a:solidFill>
                <a:schemeClr val="bg1"/>
              </a:solidFill>
            </a:endParaRPr>
          </a:p>
          <a:p>
            <a:pPr algn="ctr"/>
            <a:endParaRPr lang="en-US" dirty="0">
              <a:solidFill>
                <a:schemeClr val="bg1"/>
              </a:solidFill>
            </a:endParaRPr>
          </a:p>
        </p:txBody>
      </p:sp>
    </p:spTree>
    <p:extLst>
      <p:ext uri="{BB962C8B-B14F-4D97-AF65-F5344CB8AC3E}">
        <p14:creationId xmlns:p14="http://schemas.microsoft.com/office/powerpoint/2010/main" val="14273246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1000"/>
                                        <p:tgtEl>
                                          <p:spTgt spid="3">
                                            <p:txEl>
                                              <p:pRg st="8" end="8"/>
                                            </p:txEl>
                                          </p:spTgt>
                                        </p:tgtEl>
                                      </p:cBhvr>
                                    </p:animEffect>
                                    <p:anim calcmode="lin" valueType="num">
                                      <p:cBhvr>
                                        <p:cTn id="4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596401" y="135904"/>
            <a:ext cx="8308571" cy="1943628"/>
          </a:xfrm>
          <a:prstGeom prst="rect">
            <a:avLst/>
          </a:prstGeom>
        </p:spPr>
        <p:txBody>
          <a:bodyPr>
            <a:normAutofit/>
          </a:bodyPr>
          <a:lstStyle/>
          <a:p>
            <a:pPr defTabSz="987526">
              <a:lnSpc>
                <a:spcPct val="100000"/>
              </a:lnSpc>
              <a:defRPr sz="4212"/>
            </a:pPr>
            <a:r>
              <a:rPr lang="en-US" sz="5600" dirty="0"/>
              <a:t>April 13</a:t>
            </a:r>
            <a:r>
              <a:rPr sz="5600" dirty="0"/>
              <a:t>, 2021</a:t>
            </a:r>
            <a:endParaRPr lang="en-US" dirty="0"/>
          </a:p>
          <a:p>
            <a:pPr defTabSz="987526">
              <a:lnSpc>
                <a:spcPct val="100000"/>
              </a:lnSpc>
              <a:defRPr sz="4212"/>
            </a:pPr>
            <a:r>
              <a:rPr lang="en-US" sz="5600" dirty="0"/>
              <a:t>Terrific Tuesday</a:t>
            </a:r>
          </a:p>
        </p:txBody>
      </p:sp>
      <p:sp>
        <p:nvSpPr>
          <p:cNvPr id="632" name="Google Shape;504;p33"/>
          <p:cNvSpPr txBox="1">
            <a:spLocks noGrp="1"/>
          </p:cNvSpPr>
          <p:nvPr>
            <p:ph type="subTitle" sz="quarter" idx="1"/>
          </p:nvPr>
        </p:nvSpPr>
        <p:spPr>
          <a:xfrm>
            <a:off x="391499" y="2457186"/>
            <a:ext cx="5972473" cy="3374271"/>
          </a:xfrm>
          <a:prstGeom prst="rect">
            <a:avLst/>
          </a:prstGeom>
        </p:spPr>
        <p:txBody>
          <a:bodyPr lIns="121899" tIns="121899" rIns="121899" bIns="121899" anchor="t">
            <a:normAutofit/>
          </a:bodyPr>
          <a:lstStyle/>
          <a:p>
            <a:pPr marL="0" indent="18415" defTabSz="694927">
              <a:defRPr sz="1881"/>
            </a:pPr>
            <a:r>
              <a:rPr sz="4400" dirty="0"/>
              <a:t>Today's Lesson:</a:t>
            </a:r>
            <a:endParaRPr lang="en-US" sz="4400" dirty="0"/>
          </a:p>
          <a:p>
            <a:pPr marL="0" indent="18415" defTabSz="694927">
              <a:defRPr sz="1881"/>
            </a:pPr>
            <a:endParaRPr lang="en-US" sz="4400" dirty="0"/>
          </a:p>
          <a:p>
            <a:pPr marL="0" indent="18415" defTabSz="694927">
              <a:defRPr sz="1881"/>
            </a:pPr>
            <a:r>
              <a:rPr lang="en-US" sz="4400" dirty="0"/>
              <a:t>Thomas Jefferson Day</a:t>
            </a:r>
          </a:p>
          <a:p>
            <a:pPr marL="0" indent="18415" defTabSz="694927">
              <a:defRPr sz="1881"/>
            </a:pPr>
            <a:endParaRPr lang="en-US" sz="4400" dirty="0"/>
          </a:p>
          <a:p>
            <a:pPr marL="0" indent="18415" defTabSz="694927">
              <a:defRPr sz="1881"/>
            </a:pPr>
            <a:endParaRPr lang="en-US" sz="4400" dirty="0"/>
          </a:p>
          <a:p>
            <a:pPr marL="0" indent="18415" defTabSz="694927">
              <a:defRPr sz="1425"/>
            </a:pPr>
            <a:endParaRPr dirty="0"/>
          </a:p>
        </p:txBody>
      </p:sp>
      <p:sp>
        <p:nvSpPr>
          <p:cNvPr id="633" name="Google Shape;505;p33"/>
          <p:cNvSpPr/>
          <p:nvPr/>
        </p:nvSpPr>
        <p:spPr>
          <a:xfrm>
            <a:off x="8420826" y="1402903"/>
            <a:ext cx="2415596" cy="4105294"/>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1026" name="Picture 2" descr="NATIONAL THOMAS JEFFERSON DAY – April 13">
            <a:extLst>
              <a:ext uri="{FF2B5EF4-FFF2-40B4-BE49-F238E27FC236}">
                <a16:creationId xmlns:a16="http://schemas.microsoft.com/office/drawing/2014/main" id="{8D3188B7-38EC-44E7-B42B-E3A87BDFD3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04"/>
          <a:stretch/>
        </p:blipFill>
        <p:spPr bwMode="auto">
          <a:xfrm>
            <a:off x="6538823" y="806570"/>
            <a:ext cx="5499546" cy="5864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1858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97963" y="156950"/>
            <a:ext cx="8308571" cy="989580"/>
          </a:xfrm>
          <a:prstGeom prst="rect">
            <a:avLst/>
          </a:prstGeom>
        </p:spPr>
        <p:txBody>
          <a:bodyPr>
            <a:normAutofit fontScale="90000"/>
          </a:bodyPr>
          <a:lstStyle/>
          <a:p>
            <a:pPr algn="ctr" defTabSz="987526">
              <a:lnSpc>
                <a:spcPct val="100000"/>
              </a:lnSpc>
              <a:defRPr sz="4212"/>
            </a:pPr>
            <a:r>
              <a:rPr lang="en-US" sz="5600" dirty="0"/>
              <a:t>Thomas Jefferson Day</a:t>
            </a:r>
            <a:endParaRPr lang="en-US" dirty="0"/>
          </a:p>
        </p:txBody>
      </p:sp>
      <p:pic>
        <p:nvPicPr>
          <p:cNvPr id="5" name="Picture 5" descr="A person wearing a suit and tie&#10;&#10;Description automatically generated">
            <a:extLst>
              <a:ext uri="{FF2B5EF4-FFF2-40B4-BE49-F238E27FC236}">
                <a16:creationId xmlns:a16="http://schemas.microsoft.com/office/drawing/2014/main" id="{7D567192-BE1E-473E-8A3D-DA610E672CB8}"/>
              </a:ext>
            </a:extLst>
          </p:cNvPr>
          <p:cNvPicPr>
            <a:picLocks noChangeAspect="1"/>
          </p:cNvPicPr>
          <p:nvPr/>
        </p:nvPicPr>
        <p:blipFill>
          <a:blip r:embed="rId2"/>
          <a:stretch>
            <a:fillRect/>
          </a:stretch>
        </p:blipFill>
        <p:spPr>
          <a:xfrm>
            <a:off x="1161690" y="1830610"/>
            <a:ext cx="9868620" cy="4543244"/>
          </a:xfrm>
          <a:prstGeom prst="rect">
            <a:avLst/>
          </a:prstGeom>
        </p:spPr>
      </p:pic>
    </p:spTree>
    <p:extLst>
      <p:ext uri="{BB962C8B-B14F-4D97-AF65-F5344CB8AC3E}">
        <p14:creationId xmlns:p14="http://schemas.microsoft.com/office/powerpoint/2010/main" val="9083312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8BBFD3-CE50-4F4C-818E-F825743AF743}"/>
              </a:ext>
            </a:extLst>
          </p:cNvPr>
          <p:cNvSpPr>
            <a:spLocks noGrp="1"/>
          </p:cNvSpPr>
          <p:nvPr>
            <p:ph type="title"/>
          </p:nvPr>
        </p:nvSpPr>
        <p:spPr/>
        <p:txBody>
          <a:bodyPr/>
          <a:lstStyle/>
          <a:p>
            <a:endParaRPr lang="en-US" dirty="0"/>
          </a:p>
        </p:txBody>
      </p:sp>
      <p:sp>
        <p:nvSpPr>
          <p:cNvPr id="3" name="文本占位符 2">
            <a:extLst>
              <a:ext uri="{FF2B5EF4-FFF2-40B4-BE49-F238E27FC236}">
                <a16:creationId xmlns:a16="http://schemas.microsoft.com/office/drawing/2014/main" id="{6D0FE0A7-80A9-4F34-ACCA-5DCB80DBD881}"/>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420103354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8C734-5436-470D-ABC2-CF8F75BCF831}"/>
              </a:ext>
            </a:extLst>
          </p:cNvPr>
          <p:cNvSpPr txBox="1"/>
          <p:nvPr/>
        </p:nvSpPr>
        <p:spPr>
          <a:xfrm>
            <a:off x="753912" y="2394200"/>
            <a:ext cx="844759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pic>
        <p:nvPicPr>
          <p:cNvPr id="7" name="Picture 3" descr="A stone statue of a person&#10;&#10;Description automatically generated">
            <a:extLst>
              <a:ext uri="{FF2B5EF4-FFF2-40B4-BE49-F238E27FC236}">
                <a16:creationId xmlns:a16="http://schemas.microsoft.com/office/drawing/2014/main" id="{F94E1146-519A-476A-9B5D-89976CB01F10}"/>
              </a:ext>
            </a:extLst>
          </p:cNvPr>
          <p:cNvPicPr>
            <a:picLocks noChangeAspect="1"/>
          </p:cNvPicPr>
          <p:nvPr/>
        </p:nvPicPr>
        <p:blipFill>
          <a:blip r:embed="rId2"/>
          <a:stretch>
            <a:fillRect/>
          </a:stretch>
        </p:blipFill>
        <p:spPr>
          <a:xfrm>
            <a:off x="885646" y="1190445"/>
            <a:ext cx="10259681" cy="5468570"/>
          </a:xfrm>
          <a:prstGeom prst="rect">
            <a:avLst/>
          </a:prstGeom>
        </p:spPr>
      </p:pic>
      <p:sp>
        <p:nvSpPr>
          <p:cNvPr id="9" name="文本框 8">
            <a:extLst>
              <a:ext uri="{FF2B5EF4-FFF2-40B4-BE49-F238E27FC236}">
                <a16:creationId xmlns:a16="http://schemas.microsoft.com/office/drawing/2014/main" id="{03C2436E-5D56-4A06-921F-E21064D5C869}"/>
              </a:ext>
            </a:extLst>
          </p:cNvPr>
          <p:cNvSpPr txBox="1"/>
          <p:nvPr/>
        </p:nvSpPr>
        <p:spPr>
          <a:xfrm>
            <a:off x="1242203" y="137678"/>
            <a:ext cx="9857117"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0" dirty="0">
                <a:solidFill>
                  <a:schemeClr val="bg1"/>
                </a:solidFill>
                <a:effectLst/>
                <a:latin typeface="Arial" panose="020B0604020202020204" pitchFamily="34" charset="0"/>
              </a:rPr>
              <a:t>Mount Rushmore with the sculpted heads of </a:t>
            </a:r>
            <a:r>
              <a:rPr lang="en-US" sz="2000" b="0" i="0" u="none" strike="noStrike" dirty="0">
                <a:solidFill>
                  <a:schemeClr val="bg1"/>
                </a:solidFill>
                <a:effectLst/>
                <a:latin typeface="Arial" panose="020B0604020202020204" pitchFamily="34" charset="0"/>
                <a:hlinkClick r:id="rId3" tooltip="George Washington">
                  <a:extLst>
                    <a:ext uri="{A12FA001-AC4F-418D-AE19-62706E023703}">
                      <ahyp:hlinkClr xmlns:ahyp="http://schemas.microsoft.com/office/drawing/2018/hyperlinkcolor" val="tx"/>
                    </a:ext>
                  </a:extLst>
                </a:hlinkClick>
              </a:rPr>
              <a:t>George Washington</a:t>
            </a:r>
            <a:r>
              <a:rPr lang="en-US" sz="2000" b="0" i="0" dirty="0">
                <a:solidFill>
                  <a:schemeClr val="bg1"/>
                </a:solidFill>
                <a:effectLst/>
                <a:latin typeface="Arial" panose="020B0604020202020204" pitchFamily="34" charset="0"/>
              </a:rPr>
              <a:t>, </a:t>
            </a:r>
            <a:r>
              <a:rPr lang="en-US" sz="2000" b="0" i="0" u="none" strike="noStrike" dirty="0">
                <a:solidFill>
                  <a:schemeClr val="bg1"/>
                </a:solidFill>
                <a:effectLst/>
                <a:latin typeface="Arial" panose="020B0604020202020204" pitchFamily="34" charset="0"/>
                <a:hlinkClick r:id="rId4" tooltip="Thomas Jefferson">
                  <a:extLst>
                    <a:ext uri="{A12FA001-AC4F-418D-AE19-62706E023703}">
                      <ahyp:hlinkClr xmlns:ahyp="http://schemas.microsoft.com/office/drawing/2018/hyperlinkcolor" val="tx"/>
                    </a:ext>
                  </a:extLst>
                </a:hlinkClick>
              </a:rPr>
              <a:t>Thomas Jefferson</a:t>
            </a:r>
            <a:r>
              <a:rPr lang="en-US" sz="2000" b="0" i="0" dirty="0">
                <a:solidFill>
                  <a:schemeClr val="bg1"/>
                </a:solidFill>
                <a:effectLst/>
                <a:latin typeface="Arial" panose="020B0604020202020204" pitchFamily="34" charset="0"/>
              </a:rPr>
              <a:t>, </a:t>
            </a:r>
            <a:r>
              <a:rPr lang="en-US" sz="2000" b="0" i="0" u="none" strike="noStrike" dirty="0">
                <a:solidFill>
                  <a:schemeClr val="bg1"/>
                </a:solidFill>
                <a:effectLst/>
                <a:latin typeface="Arial" panose="020B0604020202020204" pitchFamily="34" charset="0"/>
                <a:hlinkClick r:id="rId5" tooltip="Theodore Roosevelt">
                  <a:extLst>
                    <a:ext uri="{A12FA001-AC4F-418D-AE19-62706E023703}">
                      <ahyp:hlinkClr xmlns:ahyp="http://schemas.microsoft.com/office/drawing/2018/hyperlinkcolor" val="tx"/>
                    </a:ext>
                  </a:extLst>
                </a:hlinkClick>
              </a:rPr>
              <a:t>Theodore Roosevelt</a:t>
            </a:r>
            <a:r>
              <a:rPr lang="en-US" sz="2000" b="0" i="0" dirty="0">
                <a:solidFill>
                  <a:schemeClr val="bg1"/>
                </a:solidFill>
                <a:effectLst/>
                <a:latin typeface="Arial" panose="020B0604020202020204" pitchFamily="34" charset="0"/>
              </a:rPr>
              <a:t> and </a:t>
            </a:r>
            <a:r>
              <a:rPr lang="en-US" sz="2000" b="0" i="0" u="none" strike="noStrike" dirty="0">
                <a:solidFill>
                  <a:schemeClr val="bg1"/>
                </a:solidFill>
                <a:effectLst/>
                <a:latin typeface="Arial" panose="020B0604020202020204" pitchFamily="34" charset="0"/>
                <a:hlinkClick r:id="rId6" tooltip="Abraham Lincoln">
                  <a:extLst>
                    <a:ext uri="{A12FA001-AC4F-418D-AE19-62706E023703}">
                      <ahyp:hlinkClr xmlns:ahyp="http://schemas.microsoft.com/office/drawing/2018/hyperlinkcolor" val="tx"/>
                    </a:ext>
                  </a:extLst>
                </a:hlinkClick>
              </a:rPr>
              <a:t>Abraham Lincoln</a:t>
            </a:r>
            <a:r>
              <a:rPr lang="en-US" sz="2000" b="0" i="0" dirty="0">
                <a:solidFill>
                  <a:schemeClr val="bg1"/>
                </a:solidFill>
                <a:effectLst/>
                <a:latin typeface="Arial" panose="020B0604020202020204" pitchFamily="34" charset="0"/>
              </a:rPr>
              <a:t> (left to right)</a:t>
            </a:r>
            <a:endParaRPr lang="en-US" sz="2000" dirty="0">
              <a:solidFill>
                <a:schemeClr val="bg1"/>
              </a:solidFill>
            </a:endParaRPr>
          </a:p>
        </p:txBody>
      </p:sp>
    </p:spTree>
    <p:extLst>
      <p:ext uri="{BB962C8B-B14F-4D97-AF65-F5344CB8AC3E}">
        <p14:creationId xmlns:p14="http://schemas.microsoft.com/office/powerpoint/2010/main" val="9687274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134194" y="370716"/>
            <a:ext cx="7032376" cy="989580"/>
          </a:xfrm>
          <a:prstGeom prst="rect">
            <a:avLst/>
          </a:prstGeom>
        </p:spPr>
        <p:txBody>
          <a:bodyPr>
            <a:normAutofit fontScale="90000"/>
          </a:bodyPr>
          <a:lstStyle/>
          <a:p>
            <a:pPr algn="ctr" defTabSz="987526">
              <a:lnSpc>
                <a:spcPct val="100000"/>
              </a:lnSpc>
              <a:defRPr sz="4212"/>
            </a:pPr>
            <a:r>
              <a:rPr lang="en-US" sz="5600" dirty="0"/>
              <a:t>Thomas Jefferson Day</a:t>
            </a:r>
            <a:br>
              <a:rPr lang="en-US" sz="5600" dirty="0"/>
            </a:br>
            <a:r>
              <a:rPr lang="en-US" sz="3000" dirty="0"/>
              <a:t>What is this day?</a:t>
            </a:r>
          </a:p>
        </p:txBody>
      </p:sp>
      <p:pic>
        <p:nvPicPr>
          <p:cNvPr id="6" name="Picture 6" descr="A person posing for the camera&#10;&#10;Description automatically generated">
            <a:extLst>
              <a:ext uri="{FF2B5EF4-FFF2-40B4-BE49-F238E27FC236}">
                <a16:creationId xmlns:a16="http://schemas.microsoft.com/office/drawing/2014/main" id="{90BC70EE-4407-49D5-AF43-3209ED3FD23D}"/>
              </a:ext>
            </a:extLst>
          </p:cNvPr>
          <p:cNvPicPr>
            <a:picLocks noChangeAspect="1"/>
          </p:cNvPicPr>
          <p:nvPr/>
        </p:nvPicPr>
        <p:blipFill>
          <a:blip r:embed="rId2"/>
          <a:stretch>
            <a:fillRect/>
          </a:stretch>
        </p:blipFill>
        <p:spPr>
          <a:xfrm>
            <a:off x="9397720" y="1821876"/>
            <a:ext cx="2889404" cy="3867304"/>
          </a:xfrm>
          <a:prstGeom prst="rect">
            <a:avLst/>
          </a:prstGeom>
        </p:spPr>
      </p:pic>
      <p:sp>
        <p:nvSpPr>
          <p:cNvPr id="3" name="TextBox 2">
            <a:extLst>
              <a:ext uri="{FF2B5EF4-FFF2-40B4-BE49-F238E27FC236}">
                <a16:creationId xmlns:a16="http://schemas.microsoft.com/office/drawing/2014/main" id="{CA080279-A6A6-42AF-9288-F59D60D68DA5}"/>
              </a:ext>
            </a:extLst>
          </p:cNvPr>
          <p:cNvSpPr txBox="1"/>
          <p:nvPr/>
        </p:nvSpPr>
        <p:spPr>
          <a:xfrm>
            <a:off x="968076" y="1924936"/>
            <a:ext cx="8066656" cy="44319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400" dirty="0">
                <a:solidFill>
                  <a:schemeClr val="bg1"/>
                </a:solidFill>
                <a:latin typeface="Arial"/>
                <a:cs typeface="Helvetica"/>
              </a:rPr>
              <a:t>Thomas Jefferson Day is a legal observance, but it is not a public holiday. </a:t>
            </a:r>
          </a:p>
          <a:p>
            <a:pPr algn="ctr" hangingPunct="0"/>
            <a:r>
              <a:rPr lang="en-US" sz="2400" dirty="0">
                <a:solidFill>
                  <a:schemeClr val="bg1"/>
                </a:solidFill>
                <a:latin typeface="Arial"/>
                <a:cs typeface="Helvetica"/>
              </a:rPr>
              <a:t>A joint resolution approved on August 16, 1937, authorized the President of the United States to proclaim (‘</a:t>
            </a:r>
            <a:r>
              <a:rPr lang="en-US" sz="2400" dirty="0" err="1">
                <a:solidFill>
                  <a:schemeClr val="bg1"/>
                </a:solidFill>
                <a:latin typeface="Arial"/>
                <a:cs typeface="Helvetica"/>
              </a:rPr>
              <a:t>prokleim</a:t>
            </a:r>
            <a:r>
              <a:rPr lang="en-US" sz="2400" dirty="0">
                <a:solidFill>
                  <a:schemeClr val="bg1"/>
                </a:solidFill>
                <a:latin typeface="Arial"/>
                <a:cs typeface="Helvetica"/>
              </a:rPr>
              <a:t>) April 13 as "Thomas Jefferson's Birthday" each year. </a:t>
            </a:r>
          </a:p>
          <a:p>
            <a:pPr algn="ctr" hangingPunct="0"/>
            <a:r>
              <a:rPr lang="en-US" sz="2400" dirty="0">
                <a:solidFill>
                  <a:schemeClr val="bg1"/>
                </a:solidFill>
                <a:latin typeface="Arial"/>
                <a:cs typeface="Helvetica"/>
              </a:rPr>
              <a:t>The following year, President Franklin D. Roosevelt issued Presidential Proclamation 2276 to designate the day.</a:t>
            </a:r>
          </a:p>
          <a:p>
            <a:pPr algn="ctr" hangingPunct="0"/>
            <a:r>
              <a:rPr lang="en-US" sz="2400" dirty="0">
                <a:solidFill>
                  <a:schemeClr val="bg1"/>
                </a:solidFill>
                <a:latin typeface="Arial"/>
                <a:cs typeface="Helvetica"/>
              </a:rPr>
              <a:t> Subsequent presidents have made similar proclamations. In Alabama, Thomas Jefferson's birthday is officially celebrated on Presidents' Day, along with George Washington's</a:t>
            </a:r>
            <a:r>
              <a:rPr lang="en-US" dirty="0">
                <a:solidFill>
                  <a:schemeClr val="bg1"/>
                </a:solidFill>
                <a:latin typeface="Arial"/>
                <a:cs typeface="Helvetica"/>
              </a:rPr>
              <a:t>.</a:t>
            </a:r>
            <a:endParaRPr lang="en-US" dirty="0">
              <a:solidFill>
                <a:schemeClr val="bg1"/>
              </a:solidFill>
              <a:latin typeface="Arial"/>
            </a:endParaRPr>
          </a:p>
        </p:txBody>
      </p:sp>
    </p:spTree>
    <p:extLst>
      <p:ext uri="{BB962C8B-B14F-4D97-AF65-F5344CB8AC3E}">
        <p14:creationId xmlns:p14="http://schemas.microsoft.com/office/powerpoint/2010/main" val="39869820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8C734-5436-470D-ABC2-CF8F75BCF831}"/>
              </a:ext>
            </a:extLst>
          </p:cNvPr>
          <p:cNvSpPr txBox="1"/>
          <p:nvPr/>
        </p:nvSpPr>
        <p:spPr>
          <a:xfrm>
            <a:off x="529626" y="1059982"/>
            <a:ext cx="5422601"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b="1" dirty="0">
                <a:solidFill>
                  <a:schemeClr val="bg1"/>
                </a:solidFill>
              </a:rPr>
              <a:t>Thomas Jefferson</a:t>
            </a:r>
            <a:r>
              <a:rPr lang="en-US" dirty="0">
                <a:solidFill>
                  <a:schemeClr val="bg1"/>
                </a:solidFill>
              </a:rPr>
              <a:t> (April 13, 1743 – July 4, 1826) was an American statesman, diplomat, lawyer, architect, philosopher, and </a:t>
            </a:r>
            <a:r>
              <a:rPr lang="en-US" dirty="0">
                <a:solidFill>
                  <a:schemeClr val="bg1"/>
                </a:solidFill>
                <a:hlinkClick r:id="rId2" tooltip="Founding Fathers of the United States">
                  <a:extLst>
                    <a:ext uri="{A12FA001-AC4F-418D-AE19-62706E023703}">
                      <ahyp:hlinkClr xmlns:ahyp="http://schemas.microsoft.com/office/drawing/2018/hyperlinkcolor" val="tx"/>
                    </a:ext>
                  </a:extLst>
                </a:hlinkClick>
              </a:rPr>
              <a:t>Founding Father</a:t>
            </a:r>
            <a:r>
              <a:rPr lang="en-US" dirty="0">
                <a:solidFill>
                  <a:schemeClr val="bg1"/>
                </a:solidFill>
              </a:rPr>
              <a:t> who served as the third </a:t>
            </a:r>
            <a:r>
              <a:rPr lang="en-US" dirty="0">
                <a:solidFill>
                  <a:schemeClr val="bg1"/>
                </a:solidFill>
                <a:hlinkClick r:id="rId3" tooltip="President of the United States">
                  <a:extLst>
                    <a:ext uri="{A12FA001-AC4F-418D-AE19-62706E023703}">
                      <ahyp:hlinkClr xmlns:ahyp="http://schemas.microsoft.com/office/drawing/2018/hyperlinkcolor" val="tx"/>
                    </a:ext>
                  </a:extLst>
                </a:hlinkClick>
              </a:rPr>
              <a:t>president of the United States</a:t>
            </a:r>
            <a:r>
              <a:rPr lang="en-US" dirty="0">
                <a:solidFill>
                  <a:schemeClr val="bg1"/>
                </a:solidFill>
              </a:rPr>
              <a:t> from 1801 to 1809. </a:t>
            </a:r>
          </a:p>
          <a:p>
            <a:pPr algn="ctr"/>
            <a:endParaRPr lang="en-US" dirty="0">
              <a:solidFill>
                <a:schemeClr val="bg1"/>
              </a:solidFill>
            </a:endParaRPr>
          </a:p>
          <a:p>
            <a:pPr algn="ctr"/>
            <a:r>
              <a:rPr lang="en-US" dirty="0">
                <a:solidFill>
                  <a:schemeClr val="bg1"/>
                </a:solidFill>
              </a:rPr>
              <a:t>He had previously served as the second </a:t>
            </a:r>
            <a:r>
              <a:rPr lang="en-US" dirty="0">
                <a:solidFill>
                  <a:schemeClr val="bg1"/>
                </a:solidFill>
                <a:hlinkClick r:id="rId4" tooltip="Vice president of the United States">
                  <a:extLst>
                    <a:ext uri="{A12FA001-AC4F-418D-AE19-62706E023703}">
                      <ahyp:hlinkClr xmlns:ahyp="http://schemas.microsoft.com/office/drawing/2018/hyperlinkcolor" val="tx"/>
                    </a:ext>
                  </a:extLst>
                </a:hlinkClick>
              </a:rPr>
              <a:t>vice president of the United States</a:t>
            </a:r>
            <a:r>
              <a:rPr lang="en-US" dirty="0">
                <a:solidFill>
                  <a:schemeClr val="bg1"/>
                </a:solidFill>
              </a:rPr>
              <a:t> under </a:t>
            </a:r>
            <a:r>
              <a:rPr lang="en-US" dirty="0">
                <a:solidFill>
                  <a:schemeClr val="bg1"/>
                </a:solidFill>
                <a:hlinkClick r:id="rId5" tooltip="John Adams">
                  <a:extLst>
                    <a:ext uri="{A12FA001-AC4F-418D-AE19-62706E023703}">
                      <ahyp:hlinkClr xmlns:ahyp="http://schemas.microsoft.com/office/drawing/2018/hyperlinkcolor" val="tx"/>
                    </a:ext>
                  </a:extLst>
                </a:hlinkClick>
              </a:rPr>
              <a:t>John Adams</a:t>
            </a:r>
            <a:r>
              <a:rPr lang="en-US" dirty="0">
                <a:solidFill>
                  <a:schemeClr val="bg1"/>
                </a:solidFill>
              </a:rPr>
              <a:t> between 1797 and 1801. </a:t>
            </a:r>
          </a:p>
          <a:p>
            <a:pPr algn="ctr"/>
            <a:endParaRPr lang="en-US" dirty="0">
              <a:solidFill>
                <a:schemeClr val="bg1"/>
              </a:solidFill>
            </a:endParaRPr>
          </a:p>
          <a:p>
            <a:pPr algn="ctr"/>
            <a:r>
              <a:rPr lang="en-US" dirty="0">
                <a:solidFill>
                  <a:schemeClr val="bg1"/>
                </a:solidFill>
              </a:rPr>
              <a:t>The principal author of the </a:t>
            </a:r>
            <a:r>
              <a:rPr lang="en-US" dirty="0">
                <a:solidFill>
                  <a:schemeClr val="bg1"/>
                </a:solidFill>
                <a:hlinkClick r:id="rId6" tooltip="United States Declaration of Independence">
                  <a:extLst>
                    <a:ext uri="{A12FA001-AC4F-418D-AE19-62706E023703}">
                      <ahyp:hlinkClr xmlns:ahyp="http://schemas.microsoft.com/office/drawing/2018/hyperlinkcolor" val="tx"/>
                    </a:ext>
                  </a:extLst>
                </a:hlinkClick>
              </a:rPr>
              <a:t>Declaration of Independence</a:t>
            </a:r>
            <a:r>
              <a:rPr lang="en-US" dirty="0">
                <a:solidFill>
                  <a:schemeClr val="bg1"/>
                </a:solidFill>
              </a:rPr>
              <a:t>, Jefferson was a proponent of democracy, </a:t>
            </a:r>
            <a:r>
              <a:rPr lang="en-US" dirty="0">
                <a:solidFill>
                  <a:schemeClr val="bg1"/>
                </a:solidFill>
                <a:hlinkClick r:id="rId7" tooltip="Republicanism">
                  <a:extLst>
                    <a:ext uri="{A12FA001-AC4F-418D-AE19-62706E023703}">
                      <ahyp:hlinkClr xmlns:ahyp="http://schemas.microsoft.com/office/drawing/2018/hyperlinkcolor" val="tx"/>
                    </a:ext>
                  </a:extLst>
                </a:hlinkClick>
              </a:rPr>
              <a:t>republicanism</a:t>
            </a:r>
            <a:r>
              <a:rPr lang="en-US" dirty="0">
                <a:solidFill>
                  <a:schemeClr val="bg1"/>
                </a:solidFill>
              </a:rPr>
              <a:t>, and individual rights, motivating </a:t>
            </a:r>
            <a:r>
              <a:rPr lang="en-US" dirty="0">
                <a:solidFill>
                  <a:schemeClr val="bg1"/>
                </a:solidFill>
                <a:hlinkClick r:id="rId8" tooltip="Thirteen Colonies">
                  <a:extLst>
                    <a:ext uri="{A12FA001-AC4F-418D-AE19-62706E023703}">
                      <ahyp:hlinkClr xmlns:ahyp="http://schemas.microsoft.com/office/drawing/2018/hyperlinkcolor" val="tx"/>
                    </a:ext>
                  </a:extLst>
                </a:hlinkClick>
              </a:rPr>
              <a:t>American colonists</a:t>
            </a:r>
            <a:r>
              <a:rPr lang="en-US" dirty="0">
                <a:solidFill>
                  <a:schemeClr val="bg1"/>
                </a:solidFill>
              </a:rPr>
              <a:t> to break from the </a:t>
            </a:r>
            <a:r>
              <a:rPr lang="en-US" dirty="0">
                <a:solidFill>
                  <a:schemeClr val="bg1"/>
                </a:solidFill>
                <a:hlinkClick r:id="rId9" tooltip="Kingdom of Great Britain">
                  <a:extLst>
                    <a:ext uri="{A12FA001-AC4F-418D-AE19-62706E023703}">
                      <ahyp:hlinkClr xmlns:ahyp="http://schemas.microsoft.com/office/drawing/2018/hyperlinkcolor" val="tx"/>
                    </a:ext>
                  </a:extLst>
                </a:hlinkClick>
              </a:rPr>
              <a:t>Kingdom of Great Britain</a:t>
            </a:r>
            <a:r>
              <a:rPr lang="en-US" dirty="0">
                <a:solidFill>
                  <a:schemeClr val="bg1"/>
                </a:solidFill>
              </a:rPr>
              <a:t> and form a new nation; he produced formative documents and decisions at both the state and national levels.</a:t>
            </a:r>
          </a:p>
        </p:txBody>
      </p:sp>
      <p:pic>
        <p:nvPicPr>
          <p:cNvPr id="3074" name="Picture 2" descr="About 50 men, most of them seated, are in a large meeting room. Most are focused on the five men standing in the center of the room. The tallest of the five is laying a document on a table.">
            <a:extLst>
              <a:ext uri="{FF2B5EF4-FFF2-40B4-BE49-F238E27FC236}">
                <a16:creationId xmlns:a16="http://schemas.microsoft.com/office/drawing/2014/main" id="{45323BCA-BAEB-4A1F-99BA-566AFA4043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06549" y="948906"/>
            <a:ext cx="550940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0128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8C734-5436-470D-ABC2-CF8F75BCF831}"/>
              </a:ext>
            </a:extLst>
          </p:cNvPr>
          <p:cNvSpPr txBox="1"/>
          <p:nvPr/>
        </p:nvSpPr>
        <p:spPr>
          <a:xfrm>
            <a:off x="753912" y="2394200"/>
            <a:ext cx="844759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sp>
        <p:nvSpPr>
          <p:cNvPr id="5" name="文本框 4">
            <a:extLst>
              <a:ext uri="{FF2B5EF4-FFF2-40B4-BE49-F238E27FC236}">
                <a16:creationId xmlns:a16="http://schemas.microsoft.com/office/drawing/2014/main" id="{8656CDBC-6C6D-40F1-83D4-698AF5DD3B48}"/>
              </a:ext>
            </a:extLst>
          </p:cNvPr>
          <p:cNvSpPr txBox="1"/>
          <p:nvPr/>
        </p:nvSpPr>
        <p:spPr>
          <a:xfrm>
            <a:off x="908649" y="1200735"/>
            <a:ext cx="10667999"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chemeClr val="bg1"/>
                </a:solidFill>
                <a:effectLst/>
                <a:latin typeface="Arial" panose="020B0604020202020204" pitchFamily="34" charset="0"/>
              </a:rPr>
              <a:t> </a:t>
            </a:r>
            <a:r>
              <a:rPr lang="en-US" sz="4000" b="0" i="0" dirty="0">
                <a:solidFill>
                  <a:schemeClr val="bg1"/>
                </a:solidFill>
                <a:effectLst/>
                <a:latin typeface="Arial" panose="020B0604020202020204" pitchFamily="34" charset="0"/>
              </a:rPr>
              <a:t>He served as the second </a:t>
            </a:r>
            <a:r>
              <a:rPr lang="en-US" sz="4000" b="0" i="0" u="none" strike="noStrike" dirty="0">
                <a:solidFill>
                  <a:schemeClr val="bg1"/>
                </a:solidFill>
                <a:effectLst/>
                <a:latin typeface="Arial" panose="020B0604020202020204" pitchFamily="34" charset="0"/>
                <a:hlinkClick r:id="rId2" tooltip="Governor of Virginia">
                  <a:extLst>
                    <a:ext uri="{A12FA001-AC4F-418D-AE19-62706E023703}">
                      <ahyp:hlinkClr xmlns:ahyp="http://schemas.microsoft.com/office/drawing/2018/hyperlinkcolor" val="tx"/>
                    </a:ext>
                  </a:extLst>
                </a:hlinkClick>
              </a:rPr>
              <a:t>Governor of Virginia</a:t>
            </a:r>
            <a:r>
              <a:rPr lang="en-US" sz="4000" b="0" i="0" dirty="0">
                <a:solidFill>
                  <a:schemeClr val="bg1"/>
                </a:solidFill>
                <a:effectLst/>
                <a:latin typeface="Arial" panose="020B0604020202020204" pitchFamily="34" charset="0"/>
              </a:rPr>
              <a:t> from 1779 to 1781, during the </a:t>
            </a:r>
            <a:r>
              <a:rPr lang="en-US" sz="4000" b="0" i="0" u="none" strike="noStrike" dirty="0">
                <a:solidFill>
                  <a:schemeClr val="bg1"/>
                </a:solidFill>
                <a:effectLst/>
                <a:latin typeface="Arial" panose="020B0604020202020204" pitchFamily="34" charset="0"/>
                <a:hlinkClick r:id="rId3" tooltip="American Revolutionary War">
                  <a:extLst>
                    <a:ext uri="{A12FA001-AC4F-418D-AE19-62706E023703}">
                      <ahyp:hlinkClr xmlns:ahyp="http://schemas.microsoft.com/office/drawing/2018/hyperlinkcolor" val="tx"/>
                    </a:ext>
                  </a:extLst>
                </a:hlinkClick>
              </a:rPr>
              <a:t>American Revolutionary War</a:t>
            </a:r>
            <a:r>
              <a:rPr lang="en-US" sz="4000" b="0" i="0" dirty="0">
                <a:solidFill>
                  <a:schemeClr val="bg1"/>
                </a:solidFill>
                <a:effectLst/>
                <a:latin typeface="Arial" panose="020B0604020202020204" pitchFamily="34" charset="0"/>
              </a:rPr>
              <a:t>. </a:t>
            </a:r>
          </a:p>
          <a:p>
            <a:endParaRPr lang="en-US" sz="4000" dirty="0">
              <a:solidFill>
                <a:schemeClr val="bg1"/>
              </a:solidFill>
              <a:latin typeface="Arial" panose="020B0604020202020204" pitchFamily="34" charset="0"/>
            </a:endParaRPr>
          </a:p>
          <a:p>
            <a:r>
              <a:rPr lang="en-US" sz="4000" b="0" i="0" dirty="0">
                <a:solidFill>
                  <a:schemeClr val="bg1"/>
                </a:solidFill>
                <a:effectLst/>
                <a:latin typeface="Arial" panose="020B0604020202020204" pitchFamily="34" charset="0"/>
              </a:rPr>
              <a:t>In 1785, Jefferson was appointed the United States Minister to France, and subsequently, the nation's first </a:t>
            </a:r>
            <a:r>
              <a:rPr lang="en-US" sz="4000" b="0" i="0" u="none" strike="noStrike" dirty="0">
                <a:solidFill>
                  <a:schemeClr val="bg1"/>
                </a:solidFill>
                <a:effectLst/>
                <a:latin typeface="Arial" panose="020B0604020202020204" pitchFamily="34" charset="0"/>
                <a:hlinkClick r:id="rId4" tooltip="United States Secretary of State">
                  <a:extLst>
                    <a:ext uri="{A12FA001-AC4F-418D-AE19-62706E023703}">
                      <ahyp:hlinkClr xmlns:ahyp="http://schemas.microsoft.com/office/drawing/2018/hyperlinkcolor" val="tx"/>
                    </a:ext>
                  </a:extLst>
                </a:hlinkClick>
              </a:rPr>
              <a:t>Secretary of State</a:t>
            </a:r>
            <a:r>
              <a:rPr lang="en-US" sz="4000" b="0" i="0" dirty="0">
                <a:solidFill>
                  <a:schemeClr val="bg1"/>
                </a:solidFill>
                <a:effectLst/>
                <a:latin typeface="Arial" panose="020B0604020202020204" pitchFamily="34" charset="0"/>
              </a:rPr>
              <a:t> under President </a:t>
            </a:r>
            <a:r>
              <a:rPr lang="en-US" sz="4000" b="0" i="0" u="none" strike="noStrike" dirty="0">
                <a:solidFill>
                  <a:schemeClr val="bg1"/>
                </a:solidFill>
                <a:effectLst/>
                <a:latin typeface="Arial" panose="020B0604020202020204" pitchFamily="34" charset="0"/>
                <a:hlinkClick r:id="rId5" tooltip="George Washington">
                  <a:extLst>
                    <a:ext uri="{A12FA001-AC4F-418D-AE19-62706E023703}">
                      <ahyp:hlinkClr xmlns:ahyp="http://schemas.microsoft.com/office/drawing/2018/hyperlinkcolor" val="tx"/>
                    </a:ext>
                  </a:extLst>
                </a:hlinkClick>
              </a:rPr>
              <a:t>George Washington</a:t>
            </a:r>
            <a:r>
              <a:rPr lang="en-US" sz="4000" b="0" i="0" dirty="0">
                <a:solidFill>
                  <a:schemeClr val="bg1"/>
                </a:solidFill>
                <a:effectLst/>
                <a:latin typeface="Arial" panose="020B0604020202020204" pitchFamily="34" charset="0"/>
              </a:rPr>
              <a:t> from 1790 to 1793. </a:t>
            </a:r>
            <a:endParaRPr lang="en-US" sz="4000" dirty="0">
              <a:solidFill>
                <a:schemeClr val="bg1"/>
              </a:solidFill>
            </a:endParaRPr>
          </a:p>
        </p:txBody>
      </p:sp>
    </p:spTree>
    <p:extLst>
      <p:ext uri="{BB962C8B-B14F-4D97-AF65-F5344CB8AC3E}">
        <p14:creationId xmlns:p14="http://schemas.microsoft.com/office/powerpoint/2010/main" val="37337362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8C734-5436-470D-ABC2-CF8F75BCF831}"/>
              </a:ext>
            </a:extLst>
          </p:cNvPr>
          <p:cNvSpPr txBox="1"/>
          <p:nvPr/>
        </p:nvSpPr>
        <p:spPr>
          <a:xfrm>
            <a:off x="753912" y="2394200"/>
            <a:ext cx="844759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sp>
        <p:nvSpPr>
          <p:cNvPr id="5" name="文本框 4">
            <a:extLst>
              <a:ext uri="{FF2B5EF4-FFF2-40B4-BE49-F238E27FC236}">
                <a16:creationId xmlns:a16="http://schemas.microsoft.com/office/drawing/2014/main" id="{1139BEFA-D861-48B8-A9B3-CA47197E35BB}"/>
              </a:ext>
            </a:extLst>
          </p:cNvPr>
          <p:cNvSpPr txBox="1"/>
          <p:nvPr/>
        </p:nvSpPr>
        <p:spPr>
          <a:xfrm>
            <a:off x="1253706" y="470596"/>
            <a:ext cx="10184382"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i="0" dirty="0">
                <a:solidFill>
                  <a:schemeClr val="bg1"/>
                </a:solidFill>
                <a:effectLst/>
                <a:latin typeface="Arial" panose="020B0604020202020204" pitchFamily="34" charset="0"/>
              </a:rPr>
              <a:t>Starting in 1803, Jefferson promoted a western expansionist policy, organizing the </a:t>
            </a:r>
            <a:r>
              <a:rPr lang="en-US" sz="2400" b="0" i="0" u="none" strike="noStrike" dirty="0">
                <a:solidFill>
                  <a:schemeClr val="bg1"/>
                </a:solidFill>
                <a:effectLst/>
                <a:latin typeface="Arial" panose="020B0604020202020204" pitchFamily="34" charset="0"/>
                <a:hlinkClick r:id="rId2" tooltip="Louisiana Purchase">
                  <a:extLst>
                    <a:ext uri="{A12FA001-AC4F-418D-AE19-62706E023703}">
                      <ahyp:hlinkClr xmlns:ahyp="http://schemas.microsoft.com/office/drawing/2018/hyperlinkcolor" val="tx"/>
                    </a:ext>
                  </a:extLst>
                </a:hlinkClick>
              </a:rPr>
              <a:t>Louisiana Purchase</a:t>
            </a:r>
            <a:r>
              <a:rPr lang="en-US" sz="2400" b="0" i="0" dirty="0">
                <a:solidFill>
                  <a:schemeClr val="bg1"/>
                </a:solidFill>
                <a:effectLst/>
                <a:latin typeface="Arial" panose="020B0604020202020204" pitchFamily="34" charset="0"/>
              </a:rPr>
              <a:t> which doubled the nation's land area. </a:t>
            </a:r>
          </a:p>
          <a:p>
            <a:endParaRPr lang="en-US" sz="2400" dirty="0">
              <a:solidFill>
                <a:schemeClr val="bg1"/>
              </a:solidFill>
              <a:latin typeface="Arial" panose="020B0604020202020204" pitchFamily="34" charset="0"/>
            </a:endParaRPr>
          </a:p>
          <a:p>
            <a:r>
              <a:rPr lang="en-US" sz="2400" b="0" i="0" dirty="0">
                <a:solidFill>
                  <a:schemeClr val="bg1"/>
                </a:solidFill>
                <a:effectLst/>
                <a:latin typeface="Arial" panose="020B0604020202020204" pitchFamily="34" charset="0"/>
              </a:rPr>
              <a:t>To make room for settlement, Jefferson began a controversial process of </a:t>
            </a:r>
            <a:r>
              <a:rPr lang="en-US" sz="2400" b="0" i="0" u="none" strike="noStrike" dirty="0">
                <a:solidFill>
                  <a:schemeClr val="bg1"/>
                </a:solidFill>
                <a:effectLst/>
                <a:latin typeface="Arial" panose="020B0604020202020204" pitchFamily="34" charset="0"/>
                <a:hlinkClick r:id="rId3" tooltip="Indian removal">
                  <a:extLst>
                    <a:ext uri="{A12FA001-AC4F-418D-AE19-62706E023703}">
                      <ahyp:hlinkClr xmlns:ahyp="http://schemas.microsoft.com/office/drawing/2018/hyperlinkcolor" val="tx"/>
                    </a:ext>
                  </a:extLst>
                </a:hlinkClick>
              </a:rPr>
              <a:t>Indian tribal removal</a:t>
            </a:r>
            <a:r>
              <a:rPr lang="en-US" sz="2400" b="0" i="0" dirty="0">
                <a:solidFill>
                  <a:schemeClr val="bg1"/>
                </a:solidFill>
                <a:effectLst/>
                <a:latin typeface="Arial" panose="020B0604020202020204" pitchFamily="34" charset="0"/>
              </a:rPr>
              <a:t> from the </a:t>
            </a:r>
            <a:r>
              <a:rPr lang="en-US" sz="2400" b="0" i="0" u="none" strike="noStrike" dirty="0">
                <a:solidFill>
                  <a:schemeClr val="bg1"/>
                </a:solidFill>
                <a:effectLst/>
                <a:latin typeface="Arial" panose="020B0604020202020204" pitchFamily="34" charset="0"/>
                <a:hlinkClick r:id="rId4" tooltip="Louisiana Territory">
                  <a:extLst>
                    <a:ext uri="{A12FA001-AC4F-418D-AE19-62706E023703}">
                      <ahyp:hlinkClr xmlns:ahyp="http://schemas.microsoft.com/office/drawing/2018/hyperlinkcolor" val="tx"/>
                    </a:ext>
                  </a:extLst>
                </a:hlinkClick>
              </a:rPr>
              <a:t>newly acquired territory</a:t>
            </a:r>
            <a:r>
              <a:rPr lang="en-US" sz="2400" b="0" i="0" dirty="0">
                <a:solidFill>
                  <a:schemeClr val="bg1"/>
                </a:solidFill>
                <a:effectLst/>
                <a:latin typeface="Arial" panose="020B0604020202020204" pitchFamily="34" charset="0"/>
              </a:rPr>
              <a:t>. As a result of peace negotiations with France, his administration reduced military forces.</a:t>
            </a:r>
          </a:p>
          <a:p>
            <a:endParaRPr lang="en-US" sz="2400" dirty="0">
              <a:solidFill>
                <a:schemeClr val="bg1"/>
              </a:solidFill>
              <a:latin typeface="Arial" panose="020B0604020202020204" pitchFamily="34" charset="0"/>
            </a:endParaRPr>
          </a:p>
          <a:p>
            <a:r>
              <a:rPr lang="en-US" sz="2400" b="0" i="0" dirty="0">
                <a:solidFill>
                  <a:schemeClr val="bg1"/>
                </a:solidFill>
                <a:effectLst/>
                <a:latin typeface="Arial" panose="020B0604020202020204" pitchFamily="34" charset="0"/>
              </a:rPr>
              <a:t> Jefferson was </a:t>
            </a:r>
            <a:r>
              <a:rPr lang="en-US" sz="2400" b="0" i="0" u="none" strike="noStrike" dirty="0">
                <a:solidFill>
                  <a:schemeClr val="bg1"/>
                </a:solidFill>
                <a:effectLst/>
                <a:latin typeface="Arial" panose="020B0604020202020204" pitchFamily="34" charset="0"/>
                <a:hlinkClick r:id="rId5" tooltip="1804 United States presidential election">
                  <a:extLst>
                    <a:ext uri="{A12FA001-AC4F-418D-AE19-62706E023703}">
                      <ahyp:hlinkClr xmlns:ahyp="http://schemas.microsoft.com/office/drawing/2018/hyperlinkcolor" val="tx"/>
                    </a:ext>
                  </a:extLst>
                </a:hlinkClick>
              </a:rPr>
              <a:t>reelected in 1804</a:t>
            </a:r>
            <a:r>
              <a:rPr lang="en-US" sz="2400" b="0" i="0" dirty="0">
                <a:solidFill>
                  <a:schemeClr val="bg1"/>
                </a:solidFill>
                <a:effectLst/>
                <a:latin typeface="Arial" panose="020B0604020202020204" pitchFamily="34" charset="0"/>
              </a:rPr>
              <a:t>. His second term was beset with difficulties at home, including the trial of former vice president </a:t>
            </a:r>
            <a:r>
              <a:rPr lang="en-US" sz="2400" b="0" i="0" u="none" strike="noStrike" dirty="0">
                <a:solidFill>
                  <a:schemeClr val="bg1"/>
                </a:solidFill>
                <a:effectLst/>
                <a:latin typeface="Arial" panose="020B0604020202020204" pitchFamily="34" charset="0"/>
                <a:hlinkClick r:id="rId6" tooltip="Aaron Burr">
                  <a:extLst>
                    <a:ext uri="{A12FA001-AC4F-418D-AE19-62706E023703}">
                      <ahyp:hlinkClr xmlns:ahyp="http://schemas.microsoft.com/office/drawing/2018/hyperlinkcolor" val="tx"/>
                    </a:ext>
                  </a:extLst>
                </a:hlinkClick>
              </a:rPr>
              <a:t>Aaron (‘</a:t>
            </a:r>
            <a:r>
              <a:rPr lang="en-US" sz="2400" b="0" i="0" u="none" strike="noStrike" dirty="0" err="1">
                <a:solidFill>
                  <a:schemeClr val="bg1"/>
                </a:solidFill>
                <a:effectLst/>
                <a:latin typeface="Arial" panose="020B0604020202020204" pitchFamily="34" charset="0"/>
                <a:hlinkClick r:id="rId6" tooltip="Aaron Burr">
                  <a:extLst>
                    <a:ext uri="{A12FA001-AC4F-418D-AE19-62706E023703}">
                      <ahyp:hlinkClr xmlns:ahyp="http://schemas.microsoft.com/office/drawing/2018/hyperlinkcolor" val="tx"/>
                    </a:ext>
                  </a:extLst>
                </a:hlinkClick>
              </a:rPr>
              <a:t>eilanb</a:t>
            </a:r>
            <a:r>
              <a:rPr lang="en-US" sz="2400" dirty="0" err="1">
                <a:solidFill>
                  <a:schemeClr val="bg1"/>
                </a:solidFill>
                <a:latin typeface="Arial" panose="020B0604020202020204" pitchFamily="34" charset="0"/>
                <a:hlinkClick r:id="rId6" tooltip="Aaron Burr">
                  <a:extLst>
                    <a:ext uri="{A12FA001-AC4F-418D-AE19-62706E023703}">
                      <ahyp:hlinkClr xmlns:ahyp="http://schemas.microsoft.com/office/drawing/2018/hyperlinkcolor" val="tx"/>
                    </a:ext>
                  </a:extLst>
                </a:hlinkClick>
              </a:rPr>
              <a:t>ur</a:t>
            </a:r>
            <a:r>
              <a:rPr lang="en-US" sz="2400" dirty="0">
                <a:solidFill>
                  <a:schemeClr val="bg1"/>
                </a:solidFill>
                <a:latin typeface="Arial" panose="020B0604020202020204" pitchFamily="34" charset="0"/>
                <a:hlinkClick r:id="rId6" tooltip="Aaron Burr">
                  <a:extLst>
                    <a:ext uri="{A12FA001-AC4F-418D-AE19-62706E023703}">
                      <ahyp:hlinkClr xmlns:ahyp="http://schemas.microsoft.com/office/drawing/2018/hyperlinkcolor" val="tx"/>
                    </a:ext>
                  </a:extLst>
                </a:hlinkClick>
              </a:rPr>
              <a:t>)</a:t>
            </a:r>
            <a:r>
              <a:rPr lang="en-US" sz="2400" b="0" i="0" u="none" strike="noStrike" dirty="0">
                <a:solidFill>
                  <a:schemeClr val="bg1"/>
                </a:solidFill>
                <a:effectLst/>
                <a:latin typeface="Arial" panose="020B0604020202020204" pitchFamily="34" charset="0"/>
                <a:hlinkClick r:id="rId6" tooltip="Aaron Burr">
                  <a:extLst>
                    <a:ext uri="{A12FA001-AC4F-418D-AE19-62706E023703}">
                      <ahyp:hlinkClr xmlns:ahyp="http://schemas.microsoft.com/office/drawing/2018/hyperlinkcolor" val="tx"/>
                    </a:ext>
                  </a:extLst>
                </a:hlinkClick>
              </a:rPr>
              <a:t> Burr</a:t>
            </a:r>
            <a:r>
              <a:rPr lang="en-US" sz="2400" b="0" i="0" dirty="0">
                <a:solidFill>
                  <a:schemeClr val="bg1"/>
                </a:solidFill>
                <a:effectLst/>
                <a:latin typeface="Arial" panose="020B0604020202020204" pitchFamily="34" charset="0"/>
              </a:rPr>
              <a:t>. In 1807, American foreign trade was diminished when Jefferson implemented the </a:t>
            </a:r>
            <a:r>
              <a:rPr lang="en-US" sz="2400" b="0" i="0" u="none" strike="noStrike" dirty="0">
                <a:solidFill>
                  <a:schemeClr val="bg1"/>
                </a:solidFill>
                <a:effectLst/>
                <a:latin typeface="Arial" panose="020B0604020202020204" pitchFamily="34" charset="0"/>
                <a:hlinkClick r:id="rId7" tooltip="Embargo Act of 1807">
                  <a:extLst>
                    <a:ext uri="{A12FA001-AC4F-418D-AE19-62706E023703}">
                      <ahyp:hlinkClr xmlns:ahyp="http://schemas.microsoft.com/office/drawing/2018/hyperlinkcolor" val="tx"/>
                    </a:ext>
                  </a:extLst>
                </a:hlinkClick>
              </a:rPr>
              <a:t>Embargo (</a:t>
            </a:r>
            <a:r>
              <a:rPr lang="en-US" sz="2400" b="0" i="0" u="none" strike="noStrike" dirty="0" err="1">
                <a:solidFill>
                  <a:schemeClr val="bg1"/>
                </a:solidFill>
                <a:effectLst/>
                <a:latin typeface="Arial" panose="020B0604020202020204" pitchFamily="34" charset="0"/>
                <a:hlinkClick r:id="rId7" tooltip="Embargo Act of 1807">
                  <a:extLst>
                    <a:ext uri="{A12FA001-AC4F-418D-AE19-62706E023703}">
                      <ahyp:hlinkClr xmlns:ahyp="http://schemas.microsoft.com/office/drawing/2018/hyperlinkcolor" val="tx"/>
                    </a:ext>
                  </a:extLst>
                </a:hlinkClick>
              </a:rPr>
              <a:t>em’ba:go</a:t>
            </a:r>
            <a:r>
              <a:rPr lang="en-US" sz="2400" b="0" i="0" u="none" strike="noStrike" dirty="0">
                <a:solidFill>
                  <a:schemeClr val="bg1"/>
                </a:solidFill>
                <a:effectLst/>
                <a:latin typeface="Arial" panose="020B0604020202020204" pitchFamily="34" charset="0"/>
                <a:hlinkClick r:id="rId7" tooltip="Embargo Act of 1807">
                  <a:extLst>
                    <a:ext uri="{A12FA001-AC4F-418D-AE19-62706E023703}">
                      <ahyp:hlinkClr xmlns:ahyp="http://schemas.microsoft.com/office/drawing/2018/hyperlinkcolor" val="tx"/>
                    </a:ext>
                  </a:extLst>
                </a:hlinkClick>
              </a:rPr>
              <a:t>) Act</a:t>
            </a:r>
            <a:r>
              <a:rPr lang="en-US" sz="2400" b="0" i="0" dirty="0">
                <a:solidFill>
                  <a:schemeClr val="bg1"/>
                </a:solidFill>
                <a:effectLst/>
                <a:latin typeface="Arial" panose="020B0604020202020204" pitchFamily="34" charset="0"/>
              </a:rPr>
              <a:t> in response to British threats to U.S. shipping. The same year, Jefferson signed the </a:t>
            </a:r>
            <a:r>
              <a:rPr lang="en-US" sz="2400" b="0" i="0" u="none" strike="noStrike" dirty="0">
                <a:solidFill>
                  <a:schemeClr val="bg1"/>
                </a:solidFill>
                <a:effectLst/>
                <a:latin typeface="Arial" panose="020B0604020202020204" pitchFamily="34" charset="0"/>
                <a:hlinkClick r:id="rId8" tooltip="Act Prohibiting Importation of Slaves">
                  <a:extLst>
                    <a:ext uri="{A12FA001-AC4F-418D-AE19-62706E023703}">
                      <ahyp:hlinkClr xmlns:ahyp="http://schemas.microsoft.com/office/drawing/2018/hyperlinkcolor" val="tx"/>
                    </a:ext>
                  </a:extLst>
                </a:hlinkClick>
              </a:rPr>
              <a:t>Act Prohibiting Importation of Slaves</a:t>
            </a:r>
            <a:r>
              <a:rPr lang="en-US" sz="2400" b="0" i="0" dirty="0">
                <a:solidFill>
                  <a:schemeClr val="bg1"/>
                </a:solidFill>
                <a:effectLst/>
                <a:latin typeface="Arial" panose="020B0604020202020204" pitchFamily="34" charset="0"/>
              </a:rPr>
              <a:t>.</a:t>
            </a:r>
            <a:endParaRPr lang="en-US" sz="2400" dirty="0">
              <a:solidFill>
                <a:schemeClr val="bg1"/>
              </a:solidFill>
            </a:endParaRPr>
          </a:p>
        </p:txBody>
      </p:sp>
    </p:spTree>
    <p:extLst>
      <p:ext uri="{BB962C8B-B14F-4D97-AF65-F5344CB8AC3E}">
        <p14:creationId xmlns:p14="http://schemas.microsoft.com/office/powerpoint/2010/main" val="25885193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1000"/>
                                        <p:tgtEl>
                                          <p:spTgt spid="5">
                                            <p:txEl>
                                              <p:pRg st="2" end="2"/>
                                            </p:txEl>
                                          </p:spTgt>
                                        </p:tgtEl>
                                      </p:cBhvr>
                                    </p:animEffect>
                                    <p:anim calcmode="lin" valueType="num">
                                      <p:cBhvr>
                                        <p:cTn id="14"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1000"/>
                                        <p:tgtEl>
                                          <p:spTgt spid="5">
                                            <p:txEl>
                                              <p:pRg st="4" end="4"/>
                                            </p:txEl>
                                          </p:spTgt>
                                        </p:tgtEl>
                                      </p:cBhvr>
                                    </p:animEffect>
                                    <p:anim calcmode="lin" valueType="num">
                                      <p:cBhvr>
                                        <p:cTn id="21"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12087" y="290975"/>
            <a:ext cx="8680278" cy="989580"/>
          </a:xfrm>
          <a:prstGeom prst="rect">
            <a:avLst/>
          </a:prstGeom>
        </p:spPr>
        <p:txBody>
          <a:bodyPr>
            <a:normAutofit/>
          </a:bodyPr>
          <a:lstStyle/>
          <a:p>
            <a:pPr algn="ctr" defTabSz="987526">
              <a:lnSpc>
                <a:spcPct val="100000"/>
              </a:lnSpc>
              <a:defRPr sz="4212"/>
            </a:pPr>
            <a:r>
              <a:rPr lang="en-US" sz="4400" b="0" dirty="0">
                <a:solidFill>
                  <a:schemeClr val="bg1"/>
                </a:solidFill>
                <a:latin typeface="Arial" panose="020B0604020202020204" pitchFamily="34" charset="0"/>
              </a:rPr>
              <a:t> </a:t>
            </a:r>
            <a:r>
              <a:rPr lang="en-US" sz="4400" dirty="0">
                <a:solidFill>
                  <a:schemeClr val="bg1"/>
                </a:solidFill>
                <a:latin typeface="Arial" panose="020B0604020202020204" pitchFamily="34" charset="0"/>
              </a:rPr>
              <a:t>Louisiana Purchase</a:t>
            </a:r>
            <a:r>
              <a:rPr lang="en-US" sz="4400" b="0" dirty="0">
                <a:solidFill>
                  <a:schemeClr val="bg1"/>
                </a:solidFill>
                <a:latin typeface="Arial" panose="020B0604020202020204" pitchFamily="34" charset="0"/>
              </a:rPr>
              <a:t> </a:t>
            </a:r>
            <a:endParaRPr lang="en-US" dirty="0"/>
          </a:p>
        </p:txBody>
      </p:sp>
      <p:sp>
        <p:nvSpPr>
          <p:cNvPr id="3" name="TextBox 2">
            <a:extLst>
              <a:ext uri="{FF2B5EF4-FFF2-40B4-BE49-F238E27FC236}">
                <a16:creationId xmlns:a16="http://schemas.microsoft.com/office/drawing/2014/main" id="{A6E8C734-5436-470D-ABC2-CF8F75BCF831}"/>
              </a:ext>
            </a:extLst>
          </p:cNvPr>
          <p:cNvSpPr txBox="1"/>
          <p:nvPr/>
        </p:nvSpPr>
        <p:spPr>
          <a:xfrm>
            <a:off x="753912" y="2394200"/>
            <a:ext cx="844759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sp>
        <p:nvSpPr>
          <p:cNvPr id="5" name="文本框 4">
            <a:extLst>
              <a:ext uri="{FF2B5EF4-FFF2-40B4-BE49-F238E27FC236}">
                <a16:creationId xmlns:a16="http://schemas.microsoft.com/office/drawing/2014/main" id="{1139BEFA-D861-48B8-A9B3-CA47197E35BB}"/>
              </a:ext>
            </a:extLst>
          </p:cNvPr>
          <p:cNvSpPr txBox="1"/>
          <p:nvPr/>
        </p:nvSpPr>
        <p:spPr>
          <a:xfrm>
            <a:off x="1414732" y="1493757"/>
            <a:ext cx="9816860" cy="489364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i="0" dirty="0">
                <a:solidFill>
                  <a:schemeClr val="bg1"/>
                </a:solidFill>
                <a:effectLst/>
                <a:latin typeface="Arial" panose="020B0604020202020204" pitchFamily="34" charset="0"/>
              </a:rPr>
              <a:t>The </a:t>
            </a:r>
            <a:r>
              <a:rPr lang="en-US" sz="2400" b="1" i="0" dirty="0">
                <a:solidFill>
                  <a:schemeClr val="bg1"/>
                </a:solidFill>
                <a:effectLst/>
                <a:latin typeface="Arial" panose="020B0604020202020204" pitchFamily="34" charset="0"/>
              </a:rPr>
              <a:t>Louisiana Purchase</a:t>
            </a:r>
            <a:r>
              <a:rPr lang="en-US" sz="2400" b="0" i="0" dirty="0">
                <a:solidFill>
                  <a:schemeClr val="bg1"/>
                </a:solidFill>
                <a:effectLst/>
                <a:latin typeface="Arial" panose="020B0604020202020204" pitchFamily="34" charset="0"/>
              </a:rPr>
              <a:t> (</a:t>
            </a:r>
            <a:r>
              <a:rPr lang="en-US" sz="2400" b="0" i="0" u="none" strike="noStrike" dirty="0">
                <a:solidFill>
                  <a:schemeClr val="bg1"/>
                </a:solidFill>
                <a:effectLst/>
                <a:latin typeface="Arial" panose="020B0604020202020204" pitchFamily="34" charset="0"/>
                <a:hlinkClick r:id="rId2" tooltip="French language">
                  <a:extLst>
                    <a:ext uri="{A12FA001-AC4F-418D-AE19-62706E023703}">
                      <ahyp:hlinkClr xmlns:ahyp="http://schemas.microsoft.com/office/drawing/2018/hyperlinkcolor" val="tx"/>
                    </a:ext>
                  </a:extLst>
                </a:hlinkClick>
              </a:rPr>
              <a:t>French</a:t>
            </a:r>
            <a:r>
              <a:rPr lang="en-US" sz="2400" b="0" i="0" dirty="0">
                <a:solidFill>
                  <a:schemeClr val="bg1"/>
                </a:solidFill>
                <a:effectLst/>
                <a:latin typeface="Arial" panose="020B0604020202020204" pitchFamily="34" charset="0"/>
              </a:rPr>
              <a:t>: </a:t>
            </a:r>
            <a:r>
              <a:rPr lang="en-US" sz="2400" b="0" i="1" dirty="0">
                <a:solidFill>
                  <a:schemeClr val="bg1"/>
                </a:solidFill>
                <a:effectLst/>
                <a:latin typeface="Arial" panose="020B0604020202020204" pitchFamily="34" charset="0"/>
              </a:rPr>
              <a:t>Vente de la </a:t>
            </a:r>
            <a:r>
              <a:rPr lang="en-US" sz="2400" b="0" i="1" dirty="0" err="1">
                <a:solidFill>
                  <a:schemeClr val="bg1"/>
                </a:solidFill>
                <a:effectLst/>
                <a:latin typeface="Arial" panose="020B0604020202020204" pitchFamily="34" charset="0"/>
              </a:rPr>
              <a:t>Louisiane</a:t>
            </a:r>
            <a:r>
              <a:rPr lang="en-US" sz="2400" b="0" i="0" dirty="0">
                <a:solidFill>
                  <a:schemeClr val="bg1"/>
                </a:solidFill>
                <a:effectLst/>
                <a:latin typeface="Arial" panose="020B0604020202020204" pitchFamily="34" charset="0"/>
              </a:rPr>
              <a:t> 'Sale of Louisiana') was the acquisition of the </a:t>
            </a:r>
            <a:r>
              <a:rPr lang="en-US" sz="2400" b="0" i="0" u="none" strike="noStrike" dirty="0">
                <a:solidFill>
                  <a:schemeClr val="bg1"/>
                </a:solidFill>
                <a:effectLst/>
                <a:latin typeface="Arial" panose="020B0604020202020204" pitchFamily="34" charset="0"/>
                <a:hlinkClick r:id="rId3" tooltip="Louisiana (New France)">
                  <a:extLst>
                    <a:ext uri="{A12FA001-AC4F-418D-AE19-62706E023703}">
                      <ahyp:hlinkClr xmlns:ahyp="http://schemas.microsoft.com/office/drawing/2018/hyperlinkcolor" val="tx"/>
                    </a:ext>
                  </a:extLst>
                </a:hlinkClick>
              </a:rPr>
              <a:t>territory of Louisiana</a:t>
            </a:r>
            <a:r>
              <a:rPr lang="en-US" sz="2400" b="0" i="0" dirty="0">
                <a:solidFill>
                  <a:schemeClr val="bg1"/>
                </a:solidFill>
                <a:effectLst/>
                <a:latin typeface="Arial" panose="020B0604020202020204" pitchFamily="34" charset="0"/>
              </a:rPr>
              <a:t> by the </a:t>
            </a:r>
            <a:r>
              <a:rPr lang="en-US" sz="2400" b="0" i="0" u="none" strike="noStrike" dirty="0">
                <a:solidFill>
                  <a:schemeClr val="bg1"/>
                </a:solidFill>
                <a:effectLst/>
                <a:latin typeface="Arial" panose="020B0604020202020204" pitchFamily="34" charset="0"/>
                <a:hlinkClick r:id="rId4" tooltip="United States">
                  <a:extLst>
                    <a:ext uri="{A12FA001-AC4F-418D-AE19-62706E023703}">
                      <ahyp:hlinkClr xmlns:ahyp="http://schemas.microsoft.com/office/drawing/2018/hyperlinkcolor" val="tx"/>
                    </a:ext>
                  </a:extLst>
                </a:hlinkClick>
              </a:rPr>
              <a:t>United States</a:t>
            </a:r>
            <a:r>
              <a:rPr lang="en-US" sz="2400" b="0" i="0" dirty="0">
                <a:solidFill>
                  <a:schemeClr val="bg1"/>
                </a:solidFill>
                <a:effectLst/>
                <a:latin typeface="Arial" panose="020B0604020202020204" pitchFamily="34" charset="0"/>
              </a:rPr>
              <a:t> from </a:t>
            </a:r>
            <a:r>
              <a:rPr lang="en-US" sz="2400" b="0" i="0" u="none" strike="noStrike" dirty="0">
                <a:solidFill>
                  <a:schemeClr val="bg1"/>
                </a:solidFill>
                <a:effectLst/>
                <a:latin typeface="Arial" panose="020B0604020202020204" pitchFamily="34" charset="0"/>
                <a:hlinkClick r:id="rId5" tooltip="French First Republic">
                  <a:extLst>
                    <a:ext uri="{A12FA001-AC4F-418D-AE19-62706E023703}">
                      <ahyp:hlinkClr xmlns:ahyp="http://schemas.microsoft.com/office/drawing/2018/hyperlinkcolor" val="tx"/>
                    </a:ext>
                  </a:extLst>
                </a:hlinkClick>
              </a:rPr>
              <a:t>France</a:t>
            </a:r>
            <a:r>
              <a:rPr lang="en-US" sz="2400" b="0" i="0" dirty="0">
                <a:solidFill>
                  <a:schemeClr val="bg1"/>
                </a:solidFill>
                <a:effectLst/>
                <a:latin typeface="Arial" panose="020B0604020202020204" pitchFamily="34" charset="0"/>
              </a:rPr>
              <a:t> in 1803. </a:t>
            </a:r>
          </a:p>
          <a:p>
            <a:endParaRPr lang="en-US" sz="2400" dirty="0">
              <a:solidFill>
                <a:schemeClr val="bg1"/>
              </a:solidFill>
              <a:latin typeface="Arial" panose="020B0604020202020204" pitchFamily="34" charset="0"/>
            </a:endParaRPr>
          </a:p>
          <a:p>
            <a:r>
              <a:rPr lang="en-US" sz="2400" b="0" i="0" dirty="0">
                <a:solidFill>
                  <a:schemeClr val="bg1"/>
                </a:solidFill>
                <a:effectLst/>
                <a:latin typeface="Arial" panose="020B0604020202020204" pitchFamily="34" charset="0"/>
              </a:rPr>
              <a:t>In return for fifteen million dollars, or approximately eighteen dollars per square mile, the United States nominally acquired a total of 828,000 sq mi.</a:t>
            </a:r>
          </a:p>
          <a:p>
            <a:endParaRPr lang="en-US" sz="2400" dirty="0">
              <a:solidFill>
                <a:schemeClr val="bg1"/>
              </a:solidFill>
              <a:latin typeface="Arial" panose="020B0604020202020204" pitchFamily="34" charset="0"/>
            </a:endParaRPr>
          </a:p>
          <a:p>
            <a:r>
              <a:rPr lang="en-US" sz="2400" b="0" i="0" dirty="0">
                <a:solidFill>
                  <a:schemeClr val="bg1"/>
                </a:solidFill>
                <a:effectLst/>
                <a:latin typeface="Arial" panose="020B0604020202020204" pitchFamily="34" charset="0"/>
              </a:rPr>
              <a:t>However, France only controlled a small fraction of this area, most of it inhabited by </a:t>
            </a:r>
            <a:r>
              <a:rPr lang="en-US" sz="2400" b="0" i="0" u="none" strike="noStrike" dirty="0">
                <a:solidFill>
                  <a:schemeClr val="bg1"/>
                </a:solidFill>
                <a:effectLst/>
                <a:latin typeface="Arial" panose="020B0604020202020204" pitchFamily="34" charset="0"/>
                <a:hlinkClick r:id="rId6" tooltip="Native Americans in the United States">
                  <a:extLst>
                    <a:ext uri="{A12FA001-AC4F-418D-AE19-62706E023703}">
                      <ahyp:hlinkClr xmlns:ahyp="http://schemas.microsoft.com/office/drawing/2018/hyperlinkcolor" val="tx"/>
                    </a:ext>
                  </a:extLst>
                </a:hlinkClick>
              </a:rPr>
              <a:t>American Indians</a:t>
            </a:r>
            <a:r>
              <a:rPr lang="en-US" sz="2400" b="0" i="0" dirty="0">
                <a:solidFill>
                  <a:schemeClr val="bg1"/>
                </a:solidFill>
                <a:effectLst/>
                <a:latin typeface="Arial" panose="020B0604020202020204" pitchFamily="34" charset="0"/>
              </a:rPr>
              <a:t>; for the majority of the area, what the United States bought was the "preemptive" right to obtain Indian lands by treaty or by conquest, to the exclusion of other colonial (‘</a:t>
            </a:r>
            <a:r>
              <a:rPr lang="en-US" sz="2400" b="0" i="0" dirty="0" err="1">
                <a:solidFill>
                  <a:schemeClr val="bg1"/>
                </a:solidFill>
                <a:effectLst/>
                <a:latin typeface="Arial" panose="020B0604020202020204" pitchFamily="34" charset="0"/>
              </a:rPr>
              <a:t>klonial</a:t>
            </a:r>
            <a:r>
              <a:rPr lang="en-US" sz="2400" b="0" i="0" dirty="0">
                <a:solidFill>
                  <a:schemeClr val="bg1"/>
                </a:solidFill>
                <a:effectLst/>
                <a:latin typeface="Arial" panose="020B0604020202020204" pitchFamily="34" charset="0"/>
              </a:rPr>
              <a:t>) powers.</a:t>
            </a:r>
            <a:r>
              <a:rPr lang="en-US" sz="2400" b="0" i="0" dirty="0">
                <a:solidFill>
                  <a:srgbClr val="202122"/>
                </a:solidFill>
                <a:effectLst/>
                <a:latin typeface="Arial" panose="020B0604020202020204" pitchFamily="34" charset="0"/>
              </a:rPr>
              <a:t>.</a:t>
            </a:r>
            <a:endParaRPr lang="en-US" sz="2400" dirty="0"/>
          </a:p>
        </p:txBody>
      </p:sp>
    </p:spTree>
    <p:extLst>
      <p:ext uri="{BB962C8B-B14F-4D97-AF65-F5344CB8AC3E}">
        <p14:creationId xmlns:p14="http://schemas.microsoft.com/office/powerpoint/2010/main" val="29303222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12087" y="290975"/>
            <a:ext cx="8680278" cy="989580"/>
          </a:xfrm>
          <a:prstGeom prst="rect">
            <a:avLst/>
          </a:prstGeom>
        </p:spPr>
        <p:txBody>
          <a:bodyPr>
            <a:normAutofit/>
          </a:bodyPr>
          <a:lstStyle/>
          <a:p>
            <a:pPr algn="ctr" defTabSz="987526">
              <a:lnSpc>
                <a:spcPct val="100000"/>
              </a:lnSpc>
              <a:defRPr sz="4212"/>
            </a:pPr>
            <a:endParaRPr lang="en-US" dirty="0"/>
          </a:p>
        </p:txBody>
      </p:sp>
      <p:sp>
        <p:nvSpPr>
          <p:cNvPr id="3" name="TextBox 2">
            <a:extLst>
              <a:ext uri="{FF2B5EF4-FFF2-40B4-BE49-F238E27FC236}">
                <a16:creationId xmlns:a16="http://schemas.microsoft.com/office/drawing/2014/main" id="{A6E8C734-5436-470D-ABC2-CF8F75BCF831}"/>
              </a:ext>
            </a:extLst>
          </p:cNvPr>
          <p:cNvSpPr txBox="1"/>
          <p:nvPr/>
        </p:nvSpPr>
        <p:spPr>
          <a:xfrm>
            <a:off x="-6589351" y="2394200"/>
            <a:ext cx="22519339"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sp>
        <p:nvSpPr>
          <p:cNvPr id="5" name="文本框 4">
            <a:extLst>
              <a:ext uri="{FF2B5EF4-FFF2-40B4-BE49-F238E27FC236}">
                <a16:creationId xmlns:a16="http://schemas.microsoft.com/office/drawing/2014/main" id="{1139BEFA-D861-48B8-A9B3-CA47197E35BB}"/>
              </a:ext>
            </a:extLst>
          </p:cNvPr>
          <p:cNvSpPr txBox="1"/>
          <p:nvPr/>
        </p:nvSpPr>
        <p:spPr>
          <a:xfrm>
            <a:off x="3048000" y="3107272"/>
            <a:ext cx="60960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202122"/>
                </a:solidFill>
                <a:effectLst/>
                <a:latin typeface="Arial" panose="020B0604020202020204" pitchFamily="34" charset="0"/>
              </a:rPr>
              <a:t>"Architecture is my delight, and putting up, and pulling down, one of my favorite amusements."</a:t>
            </a:r>
            <a:endParaRPr lang="en-US" dirty="0"/>
          </a:p>
        </p:txBody>
      </p:sp>
      <p:pic>
        <p:nvPicPr>
          <p:cNvPr id="4098" name="Picture 2" descr="History: Louisiana Purchase">
            <a:extLst>
              <a:ext uri="{FF2B5EF4-FFF2-40B4-BE49-F238E27FC236}">
                <a16:creationId xmlns:a16="http://schemas.microsoft.com/office/drawing/2014/main" id="{AD215850-CD54-45C8-AE80-EE909A561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42" y="120770"/>
            <a:ext cx="11375366" cy="6737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9133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12087" y="290975"/>
            <a:ext cx="8680278" cy="989580"/>
          </a:xfrm>
          <a:prstGeom prst="rect">
            <a:avLst/>
          </a:prstGeom>
        </p:spPr>
        <p:txBody>
          <a:bodyPr>
            <a:normAutofit/>
          </a:bodyPr>
          <a:lstStyle/>
          <a:p>
            <a:pPr algn="ctr" defTabSz="987526">
              <a:lnSpc>
                <a:spcPct val="100000"/>
              </a:lnSpc>
              <a:defRPr sz="4212"/>
            </a:pPr>
            <a:endParaRPr lang="en-US" dirty="0"/>
          </a:p>
        </p:txBody>
      </p:sp>
      <p:sp>
        <p:nvSpPr>
          <p:cNvPr id="3" name="TextBox 2">
            <a:extLst>
              <a:ext uri="{FF2B5EF4-FFF2-40B4-BE49-F238E27FC236}">
                <a16:creationId xmlns:a16="http://schemas.microsoft.com/office/drawing/2014/main" id="{A6E8C734-5436-470D-ABC2-CF8F75BCF831}"/>
              </a:ext>
            </a:extLst>
          </p:cNvPr>
          <p:cNvSpPr txBox="1"/>
          <p:nvPr/>
        </p:nvSpPr>
        <p:spPr>
          <a:xfrm>
            <a:off x="-207401" y="2394200"/>
            <a:ext cx="10365243"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sp>
        <p:nvSpPr>
          <p:cNvPr id="5" name="文本框 4">
            <a:extLst>
              <a:ext uri="{FF2B5EF4-FFF2-40B4-BE49-F238E27FC236}">
                <a16:creationId xmlns:a16="http://schemas.microsoft.com/office/drawing/2014/main" id="{1139BEFA-D861-48B8-A9B3-CA47197E35BB}"/>
              </a:ext>
            </a:extLst>
          </p:cNvPr>
          <p:cNvSpPr txBox="1"/>
          <p:nvPr/>
        </p:nvSpPr>
        <p:spPr>
          <a:xfrm>
            <a:off x="3048000" y="3107272"/>
            <a:ext cx="60960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202122"/>
                </a:solidFill>
                <a:effectLst/>
                <a:latin typeface="Arial" panose="020B0604020202020204" pitchFamily="34" charset="0"/>
              </a:rPr>
              <a:t>"Architecture is my delight, and putting up, and pulling down, one of my favorite amusements."</a:t>
            </a:r>
            <a:endParaRPr lang="en-US" dirty="0"/>
          </a:p>
        </p:txBody>
      </p:sp>
      <p:pic>
        <p:nvPicPr>
          <p:cNvPr id="2050" name="Picture 2" descr="Louisiana Purchase - Wikipedia">
            <a:extLst>
              <a:ext uri="{FF2B5EF4-FFF2-40B4-BE49-F238E27FC236}">
                <a16:creationId xmlns:a16="http://schemas.microsoft.com/office/drawing/2014/main" id="{3DF8C4FF-1C5E-40F3-9544-34B9083163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267" y="448574"/>
            <a:ext cx="11967713" cy="636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237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12087" y="290975"/>
            <a:ext cx="8680278" cy="989580"/>
          </a:xfrm>
          <a:prstGeom prst="rect">
            <a:avLst/>
          </a:prstGeom>
        </p:spPr>
        <p:txBody>
          <a:bodyPr>
            <a:normAutofit/>
          </a:bodyPr>
          <a:lstStyle/>
          <a:p>
            <a:pPr algn="ctr" defTabSz="987526">
              <a:lnSpc>
                <a:spcPct val="100000"/>
              </a:lnSpc>
              <a:defRPr sz="4212"/>
            </a:pPr>
            <a:endParaRPr lang="en-US" dirty="0"/>
          </a:p>
        </p:txBody>
      </p:sp>
      <p:sp>
        <p:nvSpPr>
          <p:cNvPr id="3" name="TextBox 2">
            <a:extLst>
              <a:ext uri="{FF2B5EF4-FFF2-40B4-BE49-F238E27FC236}">
                <a16:creationId xmlns:a16="http://schemas.microsoft.com/office/drawing/2014/main" id="{A6E8C734-5436-470D-ABC2-CF8F75BCF831}"/>
              </a:ext>
            </a:extLst>
          </p:cNvPr>
          <p:cNvSpPr txBox="1"/>
          <p:nvPr/>
        </p:nvSpPr>
        <p:spPr>
          <a:xfrm>
            <a:off x="753912" y="2394200"/>
            <a:ext cx="844759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pic>
        <p:nvPicPr>
          <p:cNvPr id="6" name="Picture 3" descr="A stone statue of a person&#10;&#10;Description automatically generated">
            <a:extLst>
              <a:ext uri="{FF2B5EF4-FFF2-40B4-BE49-F238E27FC236}">
                <a16:creationId xmlns:a16="http://schemas.microsoft.com/office/drawing/2014/main" id="{D60AB883-AED8-448D-AE26-426F17CC589F}"/>
              </a:ext>
            </a:extLst>
          </p:cNvPr>
          <p:cNvPicPr>
            <a:picLocks noChangeAspect="1"/>
          </p:cNvPicPr>
          <p:nvPr/>
        </p:nvPicPr>
        <p:blipFill>
          <a:blip r:embed="rId2"/>
          <a:stretch>
            <a:fillRect/>
          </a:stretch>
        </p:blipFill>
        <p:spPr>
          <a:xfrm>
            <a:off x="8689676" y="1944367"/>
            <a:ext cx="3345715" cy="4543245"/>
          </a:xfrm>
          <a:prstGeom prst="rect">
            <a:avLst/>
          </a:prstGeom>
        </p:spPr>
      </p:pic>
      <p:sp>
        <p:nvSpPr>
          <p:cNvPr id="7" name="文本框 6">
            <a:extLst>
              <a:ext uri="{FF2B5EF4-FFF2-40B4-BE49-F238E27FC236}">
                <a16:creationId xmlns:a16="http://schemas.microsoft.com/office/drawing/2014/main" id="{206F3B83-EEC3-45C5-9D6F-408DA3657BF0}"/>
              </a:ext>
            </a:extLst>
          </p:cNvPr>
          <p:cNvSpPr txBox="1"/>
          <p:nvPr/>
        </p:nvSpPr>
        <p:spPr>
          <a:xfrm>
            <a:off x="1052422" y="1809424"/>
            <a:ext cx="7637253" cy="4154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i="0" dirty="0">
                <a:solidFill>
                  <a:schemeClr val="bg1"/>
                </a:solidFill>
                <a:effectLst/>
                <a:latin typeface="Arial" panose="020B0604020202020204" pitchFamily="34" charset="0"/>
              </a:rPr>
              <a:t>Jefferson, while primarily a </a:t>
            </a:r>
            <a:r>
              <a:rPr lang="en-US" sz="2400" b="0" i="0" u="none" strike="noStrike" dirty="0">
                <a:solidFill>
                  <a:schemeClr val="bg1"/>
                </a:solidFill>
                <a:effectLst/>
                <a:latin typeface="Arial" panose="020B0604020202020204" pitchFamily="34" charset="0"/>
                <a:hlinkClick r:id="rId3" tooltip="Plantations in the American South">
                  <a:extLst>
                    <a:ext uri="{A12FA001-AC4F-418D-AE19-62706E023703}">
                      <ahyp:hlinkClr xmlns:ahyp="http://schemas.microsoft.com/office/drawing/2018/hyperlinkcolor" val="tx"/>
                    </a:ext>
                  </a:extLst>
                </a:hlinkClick>
              </a:rPr>
              <a:t>planter</a:t>
            </a:r>
            <a:r>
              <a:rPr lang="en-US" sz="2400" b="0" i="0" dirty="0">
                <a:solidFill>
                  <a:schemeClr val="bg1"/>
                </a:solidFill>
                <a:effectLst/>
                <a:latin typeface="Arial" panose="020B0604020202020204" pitchFamily="34" charset="0"/>
              </a:rPr>
              <a:t>, lawyer and politician, mastered many disciplines, which ranged from surveying and mathematics to </a:t>
            </a:r>
            <a:r>
              <a:rPr lang="en-US" sz="2400" b="0" i="0" u="none" strike="noStrike" dirty="0">
                <a:solidFill>
                  <a:schemeClr val="bg1"/>
                </a:solidFill>
                <a:effectLst/>
                <a:latin typeface="Arial" panose="020B0604020202020204" pitchFamily="34" charset="0"/>
                <a:hlinkClick r:id="rId4" tooltip="Horticulture">
                  <a:extLst>
                    <a:ext uri="{A12FA001-AC4F-418D-AE19-62706E023703}">
                      <ahyp:hlinkClr xmlns:ahyp="http://schemas.microsoft.com/office/drawing/2018/hyperlinkcolor" val="tx"/>
                    </a:ext>
                  </a:extLst>
                </a:hlinkClick>
              </a:rPr>
              <a:t>horticulture</a:t>
            </a:r>
            <a:r>
              <a:rPr lang="en-US" sz="2400" b="0" i="0" dirty="0">
                <a:solidFill>
                  <a:schemeClr val="bg1"/>
                </a:solidFill>
                <a:effectLst/>
                <a:latin typeface="Arial" panose="020B0604020202020204" pitchFamily="34" charset="0"/>
              </a:rPr>
              <a:t> and mechanics. He was an architect in the </a:t>
            </a:r>
            <a:r>
              <a:rPr lang="en-US" sz="2400" b="0" i="0" u="none" strike="noStrike" dirty="0">
                <a:solidFill>
                  <a:schemeClr val="bg1"/>
                </a:solidFill>
                <a:effectLst/>
                <a:latin typeface="Arial" panose="020B0604020202020204" pitchFamily="34" charset="0"/>
                <a:hlinkClick r:id="rId5" tooltip="Classical architecture">
                  <a:extLst>
                    <a:ext uri="{A12FA001-AC4F-418D-AE19-62706E023703}">
                      <ahyp:hlinkClr xmlns:ahyp="http://schemas.microsoft.com/office/drawing/2018/hyperlinkcolor" val="tx"/>
                    </a:ext>
                  </a:extLst>
                </a:hlinkClick>
              </a:rPr>
              <a:t>classical tradition</a:t>
            </a:r>
            <a:r>
              <a:rPr lang="en-US" sz="2400" b="0" i="0" dirty="0">
                <a:solidFill>
                  <a:schemeClr val="bg1"/>
                </a:solidFill>
                <a:effectLst/>
                <a:latin typeface="Arial" panose="020B0604020202020204" pitchFamily="34" charset="0"/>
              </a:rPr>
              <a:t>. </a:t>
            </a:r>
          </a:p>
          <a:p>
            <a:endParaRPr lang="en-US" sz="2400" dirty="0">
              <a:solidFill>
                <a:schemeClr val="bg1"/>
              </a:solidFill>
              <a:latin typeface="Arial" panose="020B0604020202020204" pitchFamily="34" charset="0"/>
            </a:endParaRPr>
          </a:p>
          <a:p>
            <a:r>
              <a:rPr lang="en-US" sz="2400" b="0" i="0" dirty="0">
                <a:solidFill>
                  <a:schemeClr val="bg1"/>
                </a:solidFill>
                <a:effectLst/>
                <a:latin typeface="Arial" panose="020B0604020202020204" pitchFamily="34" charset="0"/>
              </a:rPr>
              <a:t>Jefferson's keen interest in religion and philosophy led to his presidency of the </a:t>
            </a:r>
            <a:r>
              <a:rPr lang="en-US" sz="2400" b="0" i="0" u="none" strike="noStrike" dirty="0">
                <a:solidFill>
                  <a:schemeClr val="bg1"/>
                </a:solidFill>
                <a:effectLst/>
                <a:latin typeface="Arial" panose="020B0604020202020204" pitchFamily="34" charset="0"/>
                <a:hlinkClick r:id="rId6" tooltip="American Philosophical Society">
                  <a:extLst>
                    <a:ext uri="{A12FA001-AC4F-418D-AE19-62706E023703}">
                      <ahyp:hlinkClr xmlns:ahyp="http://schemas.microsoft.com/office/drawing/2018/hyperlinkcolor" val="tx"/>
                    </a:ext>
                  </a:extLst>
                </a:hlinkClick>
              </a:rPr>
              <a:t>American Philosophical Society</a:t>
            </a:r>
            <a:r>
              <a:rPr lang="en-US" sz="2400" b="0" i="0" dirty="0">
                <a:solidFill>
                  <a:schemeClr val="bg1"/>
                </a:solidFill>
                <a:effectLst/>
                <a:latin typeface="Arial" panose="020B0604020202020204" pitchFamily="34" charset="0"/>
              </a:rPr>
              <a:t>; he shunned organized religion but was influenced by </a:t>
            </a:r>
            <a:r>
              <a:rPr lang="en-US" sz="2400" b="0" i="0" u="none" strike="noStrike" dirty="0">
                <a:solidFill>
                  <a:schemeClr val="bg1"/>
                </a:solidFill>
                <a:effectLst/>
                <a:latin typeface="Arial" panose="020B0604020202020204" pitchFamily="34" charset="0"/>
                <a:hlinkClick r:id="rId7" tooltip="Christianity">
                  <a:extLst>
                    <a:ext uri="{A12FA001-AC4F-418D-AE19-62706E023703}">
                      <ahyp:hlinkClr xmlns:ahyp="http://schemas.microsoft.com/office/drawing/2018/hyperlinkcolor" val="tx"/>
                    </a:ext>
                  </a:extLst>
                </a:hlinkClick>
              </a:rPr>
              <a:t>Christianity</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Kristi’aniti</a:t>
            </a:r>
            <a:r>
              <a:rPr lang="en-US" sz="2400" b="0" i="0" u="none" strike="noStrike" dirty="0">
                <a:solidFill>
                  <a:schemeClr val="bg1"/>
                </a:solidFill>
                <a:effectLst/>
                <a:latin typeface="Arial" panose="020B0604020202020204" pitchFamily="34" charset="0"/>
              </a:rPr>
              <a:t>)</a:t>
            </a:r>
            <a:r>
              <a:rPr lang="en-US" sz="2400" b="0" i="0" dirty="0">
                <a:solidFill>
                  <a:schemeClr val="bg1"/>
                </a:solidFill>
                <a:effectLst/>
                <a:latin typeface="Arial" panose="020B0604020202020204" pitchFamily="34" charset="0"/>
              </a:rPr>
              <a:t>, and </a:t>
            </a:r>
            <a:r>
              <a:rPr lang="en-US" sz="2400" b="0" i="0" u="none" strike="noStrike" dirty="0">
                <a:solidFill>
                  <a:schemeClr val="bg1"/>
                </a:solidFill>
                <a:effectLst/>
                <a:latin typeface="Arial" panose="020B0604020202020204" pitchFamily="34" charset="0"/>
                <a:hlinkClick r:id="rId8" tooltip="Deism">
                  <a:extLst>
                    <a:ext uri="{A12FA001-AC4F-418D-AE19-62706E023703}">
                      <ahyp:hlinkClr xmlns:ahyp="http://schemas.microsoft.com/office/drawing/2018/hyperlinkcolor" val="tx"/>
                    </a:ext>
                  </a:extLst>
                </a:hlinkClick>
              </a:rPr>
              <a:t>deism</a:t>
            </a:r>
            <a:r>
              <a:rPr lang="en-US" sz="2400" b="0" i="0" dirty="0">
                <a:solidFill>
                  <a:schemeClr val="bg1"/>
                </a:solidFill>
                <a:effectLst/>
                <a:latin typeface="Arial" panose="020B0604020202020204" pitchFamily="34" charset="0"/>
              </a:rPr>
              <a:t>. Jefferson knew several languages.</a:t>
            </a:r>
            <a:endParaRPr lang="en-US" sz="2400" dirty="0">
              <a:solidFill>
                <a:schemeClr val="bg1"/>
              </a:solidFill>
            </a:endParaRPr>
          </a:p>
        </p:txBody>
      </p:sp>
    </p:spTree>
    <p:extLst>
      <p:ext uri="{BB962C8B-B14F-4D97-AF65-F5344CB8AC3E}">
        <p14:creationId xmlns:p14="http://schemas.microsoft.com/office/powerpoint/2010/main" val="32054586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12087" y="290975"/>
            <a:ext cx="8680278" cy="989580"/>
          </a:xfrm>
          <a:prstGeom prst="rect">
            <a:avLst/>
          </a:prstGeom>
        </p:spPr>
        <p:txBody>
          <a:bodyPr>
            <a:normAutofit/>
          </a:bodyPr>
          <a:lstStyle/>
          <a:p>
            <a:pPr algn="ctr" defTabSz="987526">
              <a:lnSpc>
                <a:spcPct val="100000"/>
              </a:lnSpc>
              <a:defRPr sz="4212"/>
            </a:pPr>
            <a:r>
              <a:rPr lang="en-US" dirty="0"/>
              <a:t>Jefferson’s marriage</a:t>
            </a:r>
          </a:p>
        </p:txBody>
      </p:sp>
      <p:sp>
        <p:nvSpPr>
          <p:cNvPr id="3" name="TextBox 2">
            <a:extLst>
              <a:ext uri="{FF2B5EF4-FFF2-40B4-BE49-F238E27FC236}">
                <a16:creationId xmlns:a16="http://schemas.microsoft.com/office/drawing/2014/main" id="{A6E8C734-5436-470D-ABC2-CF8F75BCF831}"/>
              </a:ext>
            </a:extLst>
          </p:cNvPr>
          <p:cNvSpPr txBox="1"/>
          <p:nvPr/>
        </p:nvSpPr>
        <p:spPr>
          <a:xfrm>
            <a:off x="794169" y="1824857"/>
            <a:ext cx="10661710" cy="4308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rPr>
              <a:t>On January 1, 1772, Jefferson married his third cousin </a:t>
            </a:r>
            <a:r>
              <a:rPr lang="en-US" sz="2800" dirty="0">
                <a:solidFill>
                  <a:schemeClr val="bg1"/>
                </a:solidFill>
                <a:hlinkClick r:id="rId2" tooltip="Martha Jefferson">
                  <a:extLst>
                    <a:ext uri="{A12FA001-AC4F-418D-AE19-62706E023703}">
                      <ahyp:hlinkClr xmlns:ahyp="http://schemas.microsoft.com/office/drawing/2018/hyperlinkcolor" val="tx"/>
                    </a:ext>
                  </a:extLst>
                </a:hlinkClick>
              </a:rPr>
              <a:t>Martha </a:t>
            </a:r>
            <a:r>
              <a:rPr lang="en-US" sz="2800" dirty="0" err="1">
                <a:solidFill>
                  <a:schemeClr val="bg1"/>
                </a:solidFill>
                <a:hlinkClick r:id="rId2" tooltip="Martha Jefferson">
                  <a:extLst>
                    <a:ext uri="{A12FA001-AC4F-418D-AE19-62706E023703}">
                      <ahyp:hlinkClr xmlns:ahyp="http://schemas.microsoft.com/office/drawing/2018/hyperlinkcolor" val="tx"/>
                    </a:ext>
                  </a:extLst>
                </a:hlinkClick>
              </a:rPr>
              <a:t>Wayles</a:t>
            </a:r>
            <a:r>
              <a:rPr lang="en-US" sz="2800" dirty="0">
                <a:solidFill>
                  <a:schemeClr val="bg1"/>
                </a:solidFill>
                <a:hlinkClick r:id="rId2" tooltip="Martha Jefferson">
                  <a:extLst>
                    <a:ext uri="{A12FA001-AC4F-418D-AE19-62706E023703}">
                      <ahyp:hlinkClr xmlns:ahyp="http://schemas.microsoft.com/office/drawing/2018/hyperlinkcolor" val="tx"/>
                    </a:ext>
                  </a:extLst>
                </a:hlinkClick>
              </a:rPr>
              <a:t> Skelton</a:t>
            </a:r>
            <a:r>
              <a:rPr lang="en-US" sz="2800" dirty="0">
                <a:solidFill>
                  <a:schemeClr val="bg1"/>
                </a:solidFill>
              </a:rPr>
              <a:t>, the 23-year-old widow of Bathurst Skelton, and she moved into the South Pavilion. She was a frequent hostess for Jefferson and managed the large household. </a:t>
            </a:r>
          </a:p>
          <a:p>
            <a:pPr algn="ctr"/>
            <a:endParaRPr lang="en-US" sz="2800" dirty="0">
              <a:solidFill>
                <a:schemeClr val="bg1"/>
              </a:solidFill>
            </a:endParaRPr>
          </a:p>
          <a:p>
            <a:pPr algn="ctr"/>
            <a:r>
              <a:rPr lang="en-US" sz="2800" dirty="0">
                <a:solidFill>
                  <a:schemeClr val="bg1"/>
                </a:solidFill>
              </a:rPr>
              <a:t>Biographer </a:t>
            </a:r>
            <a:r>
              <a:rPr lang="en-US" sz="2800" dirty="0">
                <a:solidFill>
                  <a:schemeClr val="bg1"/>
                </a:solidFill>
                <a:hlinkClick r:id="rId3" tooltip="Dumas Malone">
                  <a:extLst>
                    <a:ext uri="{A12FA001-AC4F-418D-AE19-62706E023703}">
                      <ahyp:hlinkClr xmlns:ahyp="http://schemas.microsoft.com/office/drawing/2018/hyperlinkcolor" val="tx"/>
                    </a:ext>
                  </a:extLst>
                </a:hlinkClick>
              </a:rPr>
              <a:t>Dumas Malone</a:t>
            </a:r>
            <a:r>
              <a:rPr lang="en-US" sz="2800" dirty="0">
                <a:solidFill>
                  <a:schemeClr val="bg1"/>
                </a:solidFill>
              </a:rPr>
              <a:t> described the marriage as the happiest period of Jefferson's life. Martha read widely, did fine needlework, and was a skilled pianist; Jefferson often accompanied her on the violin or cello ( ‘</a:t>
            </a:r>
            <a:r>
              <a:rPr lang="en-US" sz="2800" dirty="0" err="1">
                <a:solidFill>
                  <a:schemeClr val="bg1"/>
                </a:solidFill>
              </a:rPr>
              <a:t>chelo</a:t>
            </a:r>
            <a:r>
              <a:rPr lang="en-US" sz="2800" dirty="0">
                <a:solidFill>
                  <a:schemeClr val="bg1"/>
                </a:solidFill>
              </a:rPr>
              <a:t>).</a:t>
            </a:r>
            <a:r>
              <a:rPr lang="en-US" sz="2800" baseline="30000" dirty="0">
                <a:solidFill>
                  <a:schemeClr val="bg1"/>
                </a:solidFill>
              </a:rPr>
              <a:t> </a:t>
            </a:r>
            <a:r>
              <a:rPr lang="en-US" sz="2800" dirty="0">
                <a:solidFill>
                  <a:schemeClr val="bg1"/>
                </a:solidFill>
              </a:rPr>
              <a:t>During their ten years of marriage, Martha bore six children. </a:t>
            </a:r>
          </a:p>
        </p:txBody>
      </p:sp>
    </p:spTree>
    <p:extLst>
      <p:ext uri="{BB962C8B-B14F-4D97-AF65-F5344CB8AC3E}">
        <p14:creationId xmlns:p14="http://schemas.microsoft.com/office/powerpoint/2010/main" val="6958341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1026" name="Picture 2" descr="Alabama raises awareness for dangers of drowsy driving - The Sleep Forum">
            <a:extLst>
              <a:ext uri="{FF2B5EF4-FFF2-40B4-BE49-F238E27FC236}">
                <a16:creationId xmlns:a16="http://schemas.microsoft.com/office/drawing/2014/main" id="{BA2A7650-37F4-4C2E-ABB7-233439DDE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410" y="79075"/>
            <a:ext cx="5917721" cy="6745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owsy Driving Prevention - Florida Department of Highway Safety and Motor  Vehicles">
            <a:extLst>
              <a:ext uri="{FF2B5EF4-FFF2-40B4-BE49-F238E27FC236}">
                <a16:creationId xmlns:a16="http://schemas.microsoft.com/office/drawing/2014/main" id="{6174C00D-B0C1-40AB-B506-44624B375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045" y="46008"/>
            <a:ext cx="6878128" cy="681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565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heel(1)">
                                      <p:cBhvr>
                                        <p:cTn id="12"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E8C734-5436-470D-ABC2-CF8F75BCF831}"/>
              </a:ext>
            </a:extLst>
          </p:cNvPr>
          <p:cNvSpPr txBox="1"/>
          <p:nvPr/>
        </p:nvSpPr>
        <p:spPr>
          <a:xfrm>
            <a:off x="753912" y="2394200"/>
            <a:ext cx="844759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sp>
        <p:nvSpPr>
          <p:cNvPr id="6" name="TextBox 2">
            <a:extLst>
              <a:ext uri="{FF2B5EF4-FFF2-40B4-BE49-F238E27FC236}">
                <a16:creationId xmlns:a16="http://schemas.microsoft.com/office/drawing/2014/main" id="{5EDB0E65-F7BA-4C73-B46C-968E235049C3}"/>
              </a:ext>
            </a:extLst>
          </p:cNvPr>
          <p:cNvSpPr txBox="1"/>
          <p:nvPr/>
        </p:nvSpPr>
        <p:spPr>
          <a:xfrm>
            <a:off x="201284" y="1034102"/>
            <a:ext cx="11151078" cy="4924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3200" dirty="0">
                <a:solidFill>
                  <a:schemeClr val="bg1"/>
                </a:solidFill>
              </a:rPr>
              <a:t>After retiring from public office, Jefferson founded the </a:t>
            </a:r>
            <a:r>
              <a:rPr lang="en-US" sz="3200" dirty="0">
                <a:solidFill>
                  <a:schemeClr val="bg1"/>
                </a:solidFill>
                <a:hlinkClick r:id="rId2" tooltip="University of Virginia">
                  <a:extLst>
                    <a:ext uri="{A12FA001-AC4F-418D-AE19-62706E023703}">
                      <ahyp:hlinkClr xmlns:ahyp="http://schemas.microsoft.com/office/drawing/2018/hyperlinkcolor" val="tx"/>
                    </a:ext>
                  </a:extLst>
                </a:hlinkClick>
              </a:rPr>
              <a:t>University of Virginia</a:t>
            </a:r>
            <a:r>
              <a:rPr lang="en-US" sz="3200" dirty="0">
                <a:solidFill>
                  <a:schemeClr val="bg1"/>
                </a:solidFill>
              </a:rPr>
              <a:t>. </a:t>
            </a:r>
          </a:p>
          <a:p>
            <a:pPr algn="ctr"/>
            <a:endParaRPr lang="en-US" sz="3200" dirty="0">
              <a:solidFill>
                <a:schemeClr val="bg1"/>
              </a:solidFill>
            </a:endParaRPr>
          </a:p>
          <a:p>
            <a:pPr algn="ctr"/>
            <a:r>
              <a:rPr lang="en-US" sz="3200" dirty="0">
                <a:solidFill>
                  <a:schemeClr val="bg1"/>
                </a:solidFill>
              </a:rPr>
              <a:t>Jefferson and his colleague </a:t>
            </a:r>
            <a:r>
              <a:rPr lang="en-US" sz="3200" dirty="0">
                <a:solidFill>
                  <a:schemeClr val="bg1"/>
                </a:solidFill>
                <a:hlinkClick r:id="rId3" tooltip="John Adams">
                  <a:extLst>
                    <a:ext uri="{A12FA001-AC4F-418D-AE19-62706E023703}">
                      <ahyp:hlinkClr xmlns:ahyp="http://schemas.microsoft.com/office/drawing/2018/hyperlinkcolor" val="tx"/>
                    </a:ext>
                  </a:extLst>
                </a:hlinkClick>
              </a:rPr>
              <a:t>John Adams</a:t>
            </a:r>
            <a:r>
              <a:rPr lang="en-US" sz="3200" dirty="0">
                <a:solidFill>
                  <a:schemeClr val="bg1"/>
                </a:solidFill>
              </a:rPr>
              <a:t> both died on </a:t>
            </a:r>
            <a:r>
              <a:rPr lang="en-US" sz="3200" dirty="0">
                <a:solidFill>
                  <a:schemeClr val="bg1"/>
                </a:solidFill>
                <a:hlinkClick r:id="rId4" tooltip="Independence Day (United States)">
                  <a:extLst>
                    <a:ext uri="{A12FA001-AC4F-418D-AE19-62706E023703}">
                      <ahyp:hlinkClr xmlns:ahyp="http://schemas.microsoft.com/office/drawing/2018/hyperlinkcolor" val="tx"/>
                    </a:ext>
                  </a:extLst>
                </a:hlinkClick>
              </a:rPr>
              <a:t>Independence Day</a:t>
            </a:r>
            <a:r>
              <a:rPr lang="en-US" sz="3200" dirty="0">
                <a:solidFill>
                  <a:schemeClr val="bg1"/>
                </a:solidFill>
              </a:rPr>
              <a:t>, July 4, 1826, the 50th anniversary of the adoption of the Declaration of Independence. </a:t>
            </a:r>
          </a:p>
          <a:p>
            <a:pPr algn="ctr"/>
            <a:endParaRPr lang="en-US" sz="3200" dirty="0">
              <a:solidFill>
                <a:schemeClr val="bg1"/>
              </a:solidFill>
            </a:endParaRPr>
          </a:p>
          <a:p>
            <a:pPr algn="ctr"/>
            <a:r>
              <a:rPr lang="en-US" sz="3200" dirty="0">
                <a:solidFill>
                  <a:schemeClr val="bg1"/>
                </a:solidFill>
              </a:rPr>
              <a:t>Presidential scholars and historians generally praise Jefferson's public achievements, including his advocacy (‘</a:t>
            </a:r>
            <a:r>
              <a:rPr lang="en-US" sz="3200" dirty="0" err="1">
                <a:solidFill>
                  <a:schemeClr val="bg1"/>
                </a:solidFill>
              </a:rPr>
              <a:t>avokosi</a:t>
            </a:r>
            <a:r>
              <a:rPr lang="en-US" sz="3200" dirty="0">
                <a:solidFill>
                  <a:schemeClr val="bg1"/>
                </a:solidFill>
              </a:rPr>
              <a:t>) of religious freedom and tolerance in Virginia</a:t>
            </a:r>
            <a:r>
              <a:rPr lang="en-US" sz="2800" dirty="0">
                <a:solidFill>
                  <a:schemeClr val="bg1"/>
                </a:solidFill>
              </a:rPr>
              <a:t>.</a:t>
            </a:r>
          </a:p>
        </p:txBody>
      </p:sp>
    </p:spTree>
    <p:extLst>
      <p:ext uri="{BB962C8B-B14F-4D97-AF65-F5344CB8AC3E}">
        <p14:creationId xmlns:p14="http://schemas.microsoft.com/office/powerpoint/2010/main" val="17912059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1000"/>
                                        <p:tgtEl>
                                          <p:spTgt spid="6">
                                            <p:txEl>
                                              <p:pRg st="4" end="4"/>
                                            </p:txEl>
                                          </p:spTgt>
                                        </p:tgtEl>
                                      </p:cBhvr>
                                    </p:animEffect>
                                    <p:anim calcmode="lin" valueType="num">
                                      <p:cBhvr>
                                        <p:cTn id="2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692278" y="757713"/>
            <a:ext cx="7032376" cy="989580"/>
          </a:xfrm>
          <a:prstGeom prst="rect">
            <a:avLst/>
          </a:prstGeom>
        </p:spPr>
        <p:txBody>
          <a:bodyPr>
            <a:normAutofit fontScale="90000"/>
          </a:bodyPr>
          <a:lstStyle/>
          <a:p>
            <a:pPr algn="ctr" defTabSz="987526">
              <a:lnSpc>
                <a:spcPct val="100000"/>
              </a:lnSpc>
              <a:defRPr sz="4212"/>
            </a:pPr>
            <a:r>
              <a:rPr lang="en-US" sz="5600" dirty="0"/>
              <a:t>Thomas Jefferson Day</a:t>
            </a:r>
            <a:endParaRPr lang="en-US" dirty="0"/>
          </a:p>
        </p:txBody>
      </p:sp>
      <p:pic>
        <p:nvPicPr>
          <p:cNvPr id="2" name="Picture 3" descr="A stone statue of a person&#10;&#10;Description automatically generated">
            <a:extLst>
              <a:ext uri="{FF2B5EF4-FFF2-40B4-BE49-F238E27FC236}">
                <a16:creationId xmlns:a16="http://schemas.microsoft.com/office/drawing/2014/main" id="{A2F29406-652E-4048-9746-8D0DB3486258}"/>
              </a:ext>
            </a:extLst>
          </p:cNvPr>
          <p:cNvPicPr>
            <a:picLocks noChangeAspect="1"/>
          </p:cNvPicPr>
          <p:nvPr/>
        </p:nvPicPr>
        <p:blipFill>
          <a:blip r:embed="rId2"/>
          <a:stretch>
            <a:fillRect/>
          </a:stretch>
        </p:blipFill>
        <p:spPr>
          <a:xfrm>
            <a:off x="9650083" y="1747293"/>
            <a:ext cx="2594854" cy="4929552"/>
          </a:xfrm>
          <a:prstGeom prst="rect">
            <a:avLst/>
          </a:prstGeom>
        </p:spPr>
      </p:pic>
      <p:sp>
        <p:nvSpPr>
          <p:cNvPr id="3" name="TextBox 2">
            <a:extLst>
              <a:ext uri="{FF2B5EF4-FFF2-40B4-BE49-F238E27FC236}">
                <a16:creationId xmlns:a16="http://schemas.microsoft.com/office/drawing/2014/main" id="{CA080279-A6A6-42AF-9288-F59D60D68DA5}"/>
              </a:ext>
            </a:extLst>
          </p:cNvPr>
          <p:cNvSpPr txBox="1"/>
          <p:nvPr/>
        </p:nvSpPr>
        <p:spPr>
          <a:xfrm>
            <a:off x="330049" y="1534418"/>
            <a:ext cx="8733438" cy="52937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dirty="0">
              <a:solidFill>
                <a:schemeClr val="bg1"/>
              </a:solidFill>
            </a:endParaRPr>
          </a:p>
          <a:p>
            <a:pPr algn="ctr"/>
            <a:r>
              <a:rPr lang="en-US" sz="2800" u="sng" dirty="0">
                <a:solidFill>
                  <a:schemeClr val="bg1"/>
                </a:solidFill>
                <a:ea typeface="+mn-lt"/>
                <a:cs typeface="+mn-lt"/>
              </a:rPr>
              <a:t>Here are some ideas on how to celebrate the day:</a:t>
            </a:r>
            <a:endParaRPr lang="en-US" sz="2800" u="sng" dirty="0">
              <a:solidFill>
                <a:schemeClr val="bg1"/>
              </a:solidFill>
            </a:endParaRPr>
          </a:p>
          <a:p>
            <a:pPr marL="285750" indent="-285750" algn="ctr">
              <a:buFont typeface="Arial"/>
              <a:buChar char="•"/>
            </a:pPr>
            <a:r>
              <a:rPr lang="en-US" sz="2800" dirty="0">
                <a:solidFill>
                  <a:schemeClr val="bg1"/>
                </a:solidFill>
                <a:ea typeface="+mn-lt"/>
                <a:cs typeface="+mn-lt"/>
              </a:rPr>
              <a:t>Visit Monticello. As part of your visit, you could stop at the visitor center, the Robert H. </a:t>
            </a:r>
          </a:p>
          <a:p>
            <a:pPr marL="285750" indent="-285750" algn="ctr">
              <a:buFont typeface="Arial"/>
              <a:buChar char="•"/>
            </a:pPr>
            <a:endParaRPr lang="en-US" sz="2800" dirty="0">
              <a:solidFill>
                <a:schemeClr val="bg1"/>
              </a:solidFill>
              <a:ea typeface="+mn-lt"/>
              <a:cs typeface="+mn-lt"/>
            </a:endParaRPr>
          </a:p>
          <a:p>
            <a:pPr marL="285750" indent="-285750" algn="ctr">
              <a:buFont typeface="Arial"/>
              <a:buChar char="•"/>
            </a:pPr>
            <a:r>
              <a:rPr lang="en-US" sz="2800" dirty="0">
                <a:solidFill>
                  <a:schemeClr val="bg1"/>
                </a:solidFill>
                <a:ea typeface="+mn-lt"/>
                <a:cs typeface="+mn-lt"/>
              </a:rPr>
              <a:t>Smith International Center for Jefferson Studies, The Thomas Jefferson Center for Historic (</a:t>
            </a:r>
            <a:r>
              <a:rPr lang="en-US" sz="2800" dirty="0" err="1">
                <a:solidFill>
                  <a:schemeClr val="bg1"/>
                </a:solidFill>
                <a:ea typeface="+mn-lt"/>
                <a:cs typeface="+mn-lt"/>
              </a:rPr>
              <a:t>his’t</a:t>
            </a:r>
            <a:r>
              <a:rPr lang="en-US" sz="2800" dirty="0">
                <a:solidFill>
                  <a:schemeClr val="bg1"/>
                </a:solidFill>
                <a:ea typeface="+mn-lt"/>
                <a:cs typeface="+mn-lt"/>
              </a:rPr>
              <a:t>):</a:t>
            </a:r>
            <a:r>
              <a:rPr lang="en-US" sz="2800" dirty="0" err="1">
                <a:solidFill>
                  <a:schemeClr val="bg1"/>
                </a:solidFill>
                <a:ea typeface="+mn-lt"/>
                <a:cs typeface="+mn-lt"/>
              </a:rPr>
              <a:t>rik</a:t>
            </a:r>
            <a:r>
              <a:rPr lang="en-US" sz="2800" dirty="0">
                <a:solidFill>
                  <a:schemeClr val="bg1"/>
                </a:solidFill>
                <a:ea typeface="+mn-lt"/>
                <a:cs typeface="+mn-lt"/>
              </a:rPr>
              <a:t>) Plants, and at Jefferson's grave.</a:t>
            </a:r>
            <a:endParaRPr lang="en-US" sz="2800" dirty="0">
              <a:solidFill>
                <a:schemeClr val="bg1"/>
              </a:solidFill>
            </a:endParaRPr>
          </a:p>
          <a:p>
            <a:pPr marL="285750" indent="-285750" algn="ctr">
              <a:buFont typeface="Arial"/>
              <a:buChar char="•"/>
            </a:pPr>
            <a:endParaRPr lang="en-US" sz="2800" dirty="0">
              <a:solidFill>
                <a:schemeClr val="bg1"/>
              </a:solidFill>
              <a:ea typeface="+mn-lt"/>
              <a:cs typeface="+mn-lt"/>
            </a:endParaRPr>
          </a:p>
          <a:p>
            <a:pPr marL="285750" indent="-285750" algn="ctr">
              <a:buFont typeface="Arial"/>
              <a:buChar char="•"/>
            </a:pPr>
            <a:r>
              <a:rPr lang="en-US" sz="2800" dirty="0">
                <a:solidFill>
                  <a:schemeClr val="bg1"/>
                </a:solidFill>
                <a:ea typeface="+mn-lt"/>
                <a:cs typeface="+mn-lt"/>
              </a:rPr>
              <a:t>Find the historical marker at Shadwell.</a:t>
            </a:r>
          </a:p>
          <a:p>
            <a:pPr marL="285750" indent="-285750" algn="ctr">
              <a:buFont typeface="Arial"/>
              <a:buChar char="•"/>
            </a:pPr>
            <a:r>
              <a:rPr lang="en-US" sz="2800" dirty="0">
                <a:solidFill>
                  <a:schemeClr val="bg1"/>
                </a:solidFill>
                <a:ea typeface="+mn-lt"/>
                <a:cs typeface="+mn-lt"/>
              </a:rPr>
              <a:t>View the Declaration of Independence at the National Archives Museum.</a:t>
            </a:r>
          </a:p>
          <a:p>
            <a:pPr algn="ctr"/>
            <a:endParaRPr lang="en-US" dirty="0">
              <a:solidFill>
                <a:schemeClr val="bg1"/>
              </a:solidFill>
              <a:latin typeface="Arial"/>
              <a:cs typeface="Helvetica"/>
            </a:endParaRPr>
          </a:p>
        </p:txBody>
      </p:sp>
    </p:spTree>
    <p:extLst>
      <p:ext uri="{BB962C8B-B14F-4D97-AF65-F5344CB8AC3E}">
        <p14:creationId xmlns:p14="http://schemas.microsoft.com/office/powerpoint/2010/main" val="14918511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12087" y="290975"/>
            <a:ext cx="8680278" cy="989580"/>
          </a:xfrm>
          <a:prstGeom prst="rect">
            <a:avLst/>
          </a:prstGeom>
        </p:spPr>
        <p:txBody>
          <a:bodyPr>
            <a:normAutofit/>
          </a:bodyPr>
          <a:lstStyle/>
          <a:p>
            <a:pPr algn="ctr" defTabSz="987526">
              <a:lnSpc>
                <a:spcPct val="100000"/>
              </a:lnSpc>
              <a:defRPr sz="4212"/>
            </a:pPr>
            <a:endParaRPr lang="en-US" dirty="0"/>
          </a:p>
        </p:txBody>
      </p:sp>
      <p:sp>
        <p:nvSpPr>
          <p:cNvPr id="3" name="TextBox 2">
            <a:extLst>
              <a:ext uri="{FF2B5EF4-FFF2-40B4-BE49-F238E27FC236}">
                <a16:creationId xmlns:a16="http://schemas.microsoft.com/office/drawing/2014/main" id="{A6E8C734-5436-470D-ABC2-CF8F75BCF831}"/>
              </a:ext>
            </a:extLst>
          </p:cNvPr>
          <p:cNvSpPr txBox="1"/>
          <p:nvPr/>
        </p:nvSpPr>
        <p:spPr>
          <a:xfrm>
            <a:off x="753912" y="2394200"/>
            <a:ext cx="844759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sp>
        <p:nvSpPr>
          <p:cNvPr id="5" name="文本框 4">
            <a:extLst>
              <a:ext uri="{FF2B5EF4-FFF2-40B4-BE49-F238E27FC236}">
                <a16:creationId xmlns:a16="http://schemas.microsoft.com/office/drawing/2014/main" id="{1139BEFA-D861-48B8-A9B3-CA47197E35BB}"/>
              </a:ext>
            </a:extLst>
          </p:cNvPr>
          <p:cNvSpPr txBox="1"/>
          <p:nvPr/>
        </p:nvSpPr>
        <p:spPr>
          <a:xfrm>
            <a:off x="3048000" y="3107272"/>
            <a:ext cx="60960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202122"/>
                </a:solidFill>
                <a:effectLst/>
                <a:latin typeface="Arial" panose="020B0604020202020204" pitchFamily="34" charset="0"/>
              </a:rPr>
              <a:t>"Architecture is my delight, and putting up, and pulling down, one of my favorite amusements."</a:t>
            </a:r>
            <a:endParaRPr lang="en-US" dirty="0"/>
          </a:p>
        </p:txBody>
      </p:sp>
      <p:pic>
        <p:nvPicPr>
          <p:cNvPr id="2" name="在线媒体 1" title="Biography of Thomas Jefferson for Kids: Meet the American President - FreeSchool">
            <a:hlinkClick r:id="" action="ppaction://media"/>
            <a:extLst>
              <a:ext uri="{FF2B5EF4-FFF2-40B4-BE49-F238E27FC236}">
                <a16:creationId xmlns:a16="http://schemas.microsoft.com/office/drawing/2014/main" id="{584BA699-5C86-4380-9D9A-6A216161ACFC}"/>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427224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childTnLst>
        </p:cTn>
      </p:par>
    </p:tnLst>
    <p:bldLst>
      <p:bldP spid="631" grpId="0" animBg="1"/>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12087" y="290975"/>
            <a:ext cx="8680278" cy="989580"/>
          </a:xfrm>
          <a:prstGeom prst="rect">
            <a:avLst/>
          </a:prstGeom>
        </p:spPr>
        <p:txBody>
          <a:bodyPr>
            <a:normAutofit/>
          </a:bodyPr>
          <a:lstStyle/>
          <a:p>
            <a:pPr algn="ctr" defTabSz="987526">
              <a:lnSpc>
                <a:spcPct val="100000"/>
              </a:lnSpc>
              <a:defRPr sz="4212"/>
            </a:pPr>
            <a:endParaRPr lang="en-US" dirty="0"/>
          </a:p>
        </p:txBody>
      </p:sp>
      <p:sp>
        <p:nvSpPr>
          <p:cNvPr id="3" name="TextBox 2">
            <a:extLst>
              <a:ext uri="{FF2B5EF4-FFF2-40B4-BE49-F238E27FC236}">
                <a16:creationId xmlns:a16="http://schemas.microsoft.com/office/drawing/2014/main" id="{A6E8C734-5436-470D-ABC2-CF8F75BCF831}"/>
              </a:ext>
            </a:extLst>
          </p:cNvPr>
          <p:cNvSpPr txBox="1"/>
          <p:nvPr/>
        </p:nvSpPr>
        <p:spPr>
          <a:xfrm>
            <a:off x="753912" y="2394200"/>
            <a:ext cx="844759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sp>
        <p:nvSpPr>
          <p:cNvPr id="5" name="文本框 4">
            <a:extLst>
              <a:ext uri="{FF2B5EF4-FFF2-40B4-BE49-F238E27FC236}">
                <a16:creationId xmlns:a16="http://schemas.microsoft.com/office/drawing/2014/main" id="{1139BEFA-D861-48B8-A9B3-CA47197E35BB}"/>
              </a:ext>
            </a:extLst>
          </p:cNvPr>
          <p:cNvSpPr txBox="1"/>
          <p:nvPr/>
        </p:nvSpPr>
        <p:spPr>
          <a:xfrm>
            <a:off x="3048000" y="3107272"/>
            <a:ext cx="60960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202122"/>
                </a:solidFill>
                <a:effectLst/>
                <a:latin typeface="Arial" panose="020B0604020202020204" pitchFamily="34" charset="0"/>
              </a:rPr>
              <a:t>"Architecture is my delight, and putting up, and pulling down, one of my favorite amusements."</a:t>
            </a:r>
            <a:endParaRPr lang="en-US" dirty="0"/>
          </a:p>
        </p:txBody>
      </p:sp>
    </p:spTree>
    <p:extLst>
      <p:ext uri="{BB962C8B-B14F-4D97-AF65-F5344CB8AC3E}">
        <p14:creationId xmlns:p14="http://schemas.microsoft.com/office/powerpoint/2010/main" val="30771587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12087" y="290975"/>
            <a:ext cx="8680278" cy="989580"/>
          </a:xfrm>
          <a:prstGeom prst="rect">
            <a:avLst/>
          </a:prstGeom>
        </p:spPr>
        <p:txBody>
          <a:bodyPr>
            <a:normAutofit/>
          </a:bodyPr>
          <a:lstStyle/>
          <a:p>
            <a:pPr algn="ctr" defTabSz="987526">
              <a:lnSpc>
                <a:spcPct val="100000"/>
              </a:lnSpc>
              <a:defRPr sz="4212"/>
            </a:pPr>
            <a:endParaRPr lang="en-US" dirty="0"/>
          </a:p>
        </p:txBody>
      </p:sp>
      <p:sp>
        <p:nvSpPr>
          <p:cNvPr id="3" name="TextBox 2">
            <a:extLst>
              <a:ext uri="{FF2B5EF4-FFF2-40B4-BE49-F238E27FC236}">
                <a16:creationId xmlns:a16="http://schemas.microsoft.com/office/drawing/2014/main" id="{A6E8C734-5436-470D-ABC2-CF8F75BCF831}"/>
              </a:ext>
            </a:extLst>
          </p:cNvPr>
          <p:cNvSpPr txBox="1"/>
          <p:nvPr/>
        </p:nvSpPr>
        <p:spPr>
          <a:xfrm>
            <a:off x="753912" y="2394200"/>
            <a:ext cx="8447598"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endParaRPr lang="en-US" sz="2800" dirty="0">
              <a:solidFill>
                <a:schemeClr val="bg1"/>
              </a:solidFill>
              <a:ea typeface="+mn-lt"/>
              <a:cs typeface="+mn-lt"/>
            </a:endParaRPr>
          </a:p>
          <a:p>
            <a:pPr algn="ctr"/>
            <a:endParaRPr lang="en-US" dirty="0">
              <a:solidFill>
                <a:schemeClr val="bg1"/>
              </a:solidFill>
            </a:endParaRPr>
          </a:p>
        </p:txBody>
      </p:sp>
      <p:sp>
        <p:nvSpPr>
          <p:cNvPr id="5" name="文本框 4">
            <a:extLst>
              <a:ext uri="{FF2B5EF4-FFF2-40B4-BE49-F238E27FC236}">
                <a16:creationId xmlns:a16="http://schemas.microsoft.com/office/drawing/2014/main" id="{1139BEFA-D861-48B8-A9B3-CA47197E35BB}"/>
              </a:ext>
            </a:extLst>
          </p:cNvPr>
          <p:cNvSpPr txBox="1"/>
          <p:nvPr/>
        </p:nvSpPr>
        <p:spPr>
          <a:xfrm>
            <a:off x="3048000" y="3107272"/>
            <a:ext cx="6096000"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dirty="0">
                <a:solidFill>
                  <a:srgbClr val="202122"/>
                </a:solidFill>
                <a:effectLst/>
                <a:latin typeface="Arial" panose="020B0604020202020204" pitchFamily="34" charset="0"/>
              </a:rPr>
              <a:t>"Architecture is my delight, and putting up, and pulling down, one of my favorite amusements."</a:t>
            </a:r>
            <a:endParaRPr lang="en-US" dirty="0"/>
          </a:p>
        </p:txBody>
      </p:sp>
    </p:spTree>
    <p:extLst>
      <p:ext uri="{BB962C8B-B14F-4D97-AF65-F5344CB8AC3E}">
        <p14:creationId xmlns:p14="http://schemas.microsoft.com/office/powerpoint/2010/main" val="18984382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568376" y="993128"/>
            <a:ext cx="7032376" cy="989580"/>
          </a:xfrm>
          <a:prstGeom prst="rect">
            <a:avLst/>
          </a:prstGeom>
        </p:spPr>
        <p:txBody>
          <a:bodyPr>
            <a:normAutofit fontScale="90000"/>
          </a:bodyPr>
          <a:lstStyle/>
          <a:p>
            <a:pPr algn="ctr" defTabSz="987526">
              <a:lnSpc>
                <a:spcPct val="100000"/>
              </a:lnSpc>
              <a:defRPr sz="4212"/>
            </a:pPr>
            <a:r>
              <a:rPr lang="en-US" sz="5600" dirty="0"/>
              <a:t>Thomas Jefferson Day</a:t>
            </a:r>
            <a:br>
              <a:rPr lang="en-US" sz="5600" dirty="0"/>
            </a:br>
            <a:r>
              <a:rPr lang="en-US" sz="3000" dirty="0"/>
              <a:t>History Behind this Day</a:t>
            </a:r>
          </a:p>
        </p:txBody>
      </p:sp>
      <p:pic>
        <p:nvPicPr>
          <p:cNvPr id="6" name="Picture 6" descr="A person posing for the camera&#10;&#10;Description automatically generated">
            <a:extLst>
              <a:ext uri="{FF2B5EF4-FFF2-40B4-BE49-F238E27FC236}">
                <a16:creationId xmlns:a16="http://schemas.microsoft.com/office/drawing/2014/main" id="{90BC70EE-4407-49D5-AF43-3209ED3FD23D}"/>
              </a:ext>
            </a:extLst>
          </p:cNvPr>
          <p:cNvPicPr>
            <a:picLocks noChangeAspect="1"/>
          </p:cNvPicPr>
          <p:nvPr/>
        </p:nvPicPr>
        <p:blipFill>
          <a:blip r:embed="rId2"/>
          <a:stretch>
            <a:fillRect/>
          </a:stretch>
        </p:blipFill>
        <p:spPr>
          <a:xfrm>
            <a:off x="9012407" y="1848372"/>
            <a:ext cx="2889404" cy="3867304"/>
          </a:xfrm>
          <a:prstGeom prst="rect">
            <a:avLst/>
          </a:prstGeom>
        </p:spPr>
      </p:pic>
      <p:sp>
        <p:nvSpPr>
          <p:cNvPr id="3" name="TextBox 2">
            <a:extLst>
              <a:ext uri="{FF2B5EF4-FFF2-40B4-BE49-F238E27FC236}">
                <a16:creationId xmlns:a16="http://schemas.microsoft.com/office/drawing/2014/main" id="{CA080279-A6A6-42AF-9288-F59D60D68DA5}"/>
              </a:ext>
            </a:extLst>
          </p:cNvPr>
          <p:cNvSpPr txBox="1"/>
          <p:nvPr/>
        </p:nvSpPr>
        <p:spPr>
          <a:xfrm>
            <a:off x="241541" y="1948985"/>
            <a:ext cx="8520840" cy="3447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Jefferson served two terms as president and was in office from 1801 to 1809. During his first term, in 1803, he helped orchestrate the Louisiana Purchase, in which the size of the United States doubled with the purchase of land for $15 million from France. Jefferson sent Meriwether Lewis and William Clark on an expedition, known as the Corps of Discovery, to explore the new land.</a:t>
            </a:r>
          </a:p>
        </p:txBody>
      </p:sp>
    </p:spTree>
    <p:extLst>
      <p:ext uri="{BB962C8B-B14F-4D97-AF65-F5344CB8AC3E}">
        <p14:creationId xmlns:p14="http://schemas.microsoft.com/office/powerpoint/2010/main" val="2010586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981713" y="402632"/>
            <a:ext cx="8308571" cy="1270893"/>
          </a:xfrm>
          <a:prstGeom prst="rect">
            <a:avLst/>
          </a:prstGeom>
        </p:spPr>
        <p:txBody>
          <a:bodyPr>
            <a:normAutofit fontScale="90000"/>
          </a:bodyPr>
          <a:lstStyle/>
          <a:p>
            <a:pPr defTabSz="987526">
              <a:lnSpc>
                <a:spcPct val="100000"/>
              </a:lnSpc>
              <a:defRPr sz="4212"/>
            </a:pPr>
            <a:r>
              <a:rPr lang="en-US" sz="3600" dirty="0"/>
              <a:t>April 14</a:t>
            </a:r>
            <a:r>
              <a:rPr sz="3600" dirty="0"/>
              <a:t>, 2021</a:t>
            </a:r>
            <a:endParaRPr lang="en-US" sz="3600" dirty="0"/>
          </a:p>
          <a:p>
            <a:pPr defTabSz="987526">
              <a:lnSpc>
                <a:spcPct val="100000"/>
              </a:lnSpc>
              <a:defRPr sz="4212"/>
            </a:pPr>
            <a:r>
              <a:rPr lang="en-US" sz="3600" dirty="0"/>
              <a:t>Wonderful Wednesday</a:t>
            </a:r>
          </a:p>
        </p:txBody>
      </p:sp>
      <p:sp>
        <p:nvSpPr>
          <p:cNvPr id="632" name="Google Shape;504;p33"/>
          <p:cNvSpPr txBox="1">
            <a:spLocks noGrp="1"/>
          </p:cNvSpPr>
          <p:nvPr>
            <p:ph type="subTitle" sz="quarter" idx="1"/>
          </p:nvPr>
        </p:nvSpPr>
        <p:spPr>
          <a:xfrm>
            <a:off x="506083" y="1832560"/>
            <a:ext cx="5961405" cy="4320949"/>
          </a:xfrm>
          <a:prstGeom prst="rect">
            <a:avLst/>
          </a:prstGeom>
        </p:spPr>
        <p:txBody>
          <a:bodyPr lIns="121899" tIns="121899" rIns="121899" bIns="121899" anchor="t">
            <a:normAutofit lnSpcReduction="10000"/>
          </a:bodyPr>
          <a:lstStyle/>
          <a:p>
            <a:pPr marL="0" indent="18415" defTabSz="694927">
              <a:defRPr sz="1881"/>
            </a:pPr>
            <a:r>
              <a:rPr sz="2500" dirty="0"/>
              <a:t>Today's Lesson:</a:t>
            </a:r>
            <a:endParaRPr lang="en-US" sz="2500" dirty="0"/>
          </a:p>
          <a:p>
            <a:pPr marL="0" indent="18415" defTabSz="694927">
              <a:defRPr sz="1881"/>
            </a:pPr>
            <a:endParaRPr lang="en-US" sz="2500" dirty="0"/>
          </a:p>
          <a:p>
            <a:pPr marL="0" indent="18415" defTabSz="694927">
              <a:defRPr sz="1881"/>
            </a:pPr>
            <a:r>
              <a:rPr sz="2500" dirty="0"/>
              <a:t>Part I: </a:t>
            </a:r>
            <a:r>
              <a:rPr lang="en-US" sz="2500" dirty="0"/>
              <a:t>Look Up At the Sky Day</a:t>
            </a:r>
          </a:p>
          <a:p>
            <a:pPr marL="0" indent="18415" defTabSz="694927">
              <a:defRPr sz="1881"/>
            </a:pPr>
            <a:endParaRPr lang="en-US" sz="2500" dirty="0"/>
          </a:p>
          <a:p>
            <a:pPr marL="0" indent="18415" defTabSz="694927">
              <a:defRPr sz="1881"/>
            </a:pPr>
            <a:r>
              <a:rPr sz="2500" dirty="0"/>
              <a:t>Part II:</a:t>
            </a:r>
            <a:r>
              <a:rPr lang="en-US" sz="2500" dirty="0"/>
              <a:t> </a:t>
            </a:r>
          </a:p>
          <a:p>
            <a:pPr marL="457200" indent="-457200" defTabSz="694927">
              <a:buAutoNum type="arabicPeriod"/>
              <a:defRPr sz="1881"/>
            </a:pPr>
            <a:r>
              <a:rPr lang="en-US" sz="2500" dirty="0"/>
              <a:t>How does bullet train look like inside?</a:t>
            </a:r>
          </a:p>
          <a:p>
            <a:pPr marL="457200" indent="-457200" defTabSz="694927">
              <a:buAutoNum type="arabicPeriod"/>
              <a:defRPr sz="1881"/>
            </a:pPr>
            <a:r>
              <a:rPr lang="en-US" sz="2500" dirty="0"/>
              <a:t>The history of  high speed rail &amp; bullet train</a:t>
            </a:r>
          </a:p>
          <a:p>
            <a:pPr marL="457200" indent="-457200" defTabSz="694927">
              <a:buAutoNum type="arabicPeriod"/>
              <a:defRPr sz="1881"/>
            </a:pPr>
            <a:r>
              <a:rPr lang="en-US" sz="2500" dirty="0"/>
              <a:t>Exercises </a:t>
            </a:r>
          </a:p>
          <a:p>
            <a:pPr marL="457200" indent="-457200" defTabSz="694927">
              <a:buAutoNum type="arabicPeriod"/>
              <a:defRPr sz="1881"/>
            </a:pPr>
            <a:r>
              <a:rPr lang="en-US" sz="2500" dirty="0"/>
              <a:t>Video: The first high speed rail &amp; bullet train in Japan</a:t>
            </a:r>
          </a:p>
          <a:p>
            <a:pPr marL="457200" indent="-457200" defTabSz="694927">
              <a:buAutoNum type="arabicPeriod"/>
              <a:defRPr sz="1881"/>
            </a:pPr>
            <a:endParaRPr lang="en-US" sz="2500" dirty="0"/>
          </a:p>
          <a:p>
            <a:pPr marL="0" indent="0" defTabSz="694927">
              <a:defRPr sz="1881"/>
            </a:pPr>
            <a:endParaRPr lang="en-US" sz="2500" dirty="0"/>
          </a:p>
          <a:p>
            <a:pPr marL="0" indent="18415" defTabSz="694927">
              <a:defRPr sz="1881"/>
            </a:pPr>
            <a:endParaRPr lang="en-US" sz="2500" dirty="0"/>
          </a:p>
          <a:p>
            <a:pPr marL="0" indent="18415" defTabSz="694927">
              <a:defRPr sz="1881"/>
            </a:pPr>
            <a:endParaRPr lang="en-US" sz="2500" dirty="0"/>
          </a:p>
          <a:p>
            <a:pPr marL="0" indent="18415" defTabSz="694927">
              <a:defRPr sz="1881"/>
            </a:pPr>
            <a:endParaRPr lang="en-US" sz="2500" dirty="0"/>
          </a:p>
          <a:p>
            <a:pPr marL="0" indent="18415" defTabSz="694927">
              <a:defRPr sz="1881"/>
            </a:pPr>
            <a:endParaRPr lang="en-US" sz="2500" dirty="0"/>
          </a:p>
          <a:p>
            <a:pPr marL="0" indent="18415" defTabSz="694927">
              <a:defRPr sz="1881"/>
            </a:pPr>
            <a:endParaRPr lang="en-US" sz="2500" dirty="0"/>
          </a:p>
          <a:p>
            <a:pPr marL="0" indent="18415" defTabSz="694927">
              <a:defRPr sz="1881"/>
            </a:pPr>
            <a:endParaRPr lang="en-US" sz="2500" dirty="0"/>
          </a:p>
          <a:p>
            <a:pPr marL="0" indent="18415" defTabSz="694927">
              <a:defRPr sz="1881"/>
            </a:pPr>
            <a:endParaRPr lang="en-US" sz="2500" dirty="0"/>
          </a:p>
          <a:p>
            <a:pPr marL="0" indent="18415" defTabSz="694927">
              <a:defRPr sz="1425"/>
            </a:pPr>
            <a:endParaRPr dirty="0"/>
          </a:p>
        </p:txBody>
      </p:sp>
      <p:sp>
        <p:nvSpPr>
          <p:cNvPr id="633" name="Google Shape;505;p33"/>
          <p:cNvSpPr/>
          <p:nvPr/>
        </p:nvSpPr>
        <p:spPr>
          <a:xfrm>
            <a:off x="8013260" y="1513572"/>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dirty="0"/>
          </a:p>
        </p:txBody>
      </p:sp>
      <p:pic>
        <p:nvPicPr>
          <p:cNvPr id="6" name="Picture 6" descr="A tree in a forest&#10;&#10;Description automatically generated">
            <a:extLst>
              <a:ext uri="{FF2B5EF4-FFF2-40B4-BE49-F238E27FC236}">
                <a16:creationId xmlns:a16="http://schemas.microsoft.com/office/drawing/2014/main" id="{538D9D15-9931-4619-9087-0E6B7B3D0CE8}"/>
              </a:ext>
            </a:extLst>
          </p:cNvPr>
          <p:cNvPicPr>
            <a:picLocks noChangeAspect="1"/>
          </p:cNvPicPr>
          <p:nvPr/>
        </p:nvPicPr>
        <p:blipFill>
          <a:blip r:embed="rId2"/>
          <a:stretch>
            <a:fillRect/>
          </a:stretch>
        </p:blipFill>
        <p:spPr>
          <a:xfrm>
            <a:off x="7798438" y="1673525"/>
            <a:ext cx="4329151" cy="3370052"/>
          </a:xfrm>
          <a:prstGeom prst="rect">
            <a:avLst/>
          </a:prstGeom>
        </p:spPr>
      </p:pic>
    </p:spTree>
    <p:extLst>
      <p:ext uri="{BB962C8B-B14F-4D97-AF65-F5344CB8AC3E}">
        <p14:creationId xmlns:p14="http://schemas.microsoft.com/office/powerpoint/2010/main" val="21297869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32">
                                            <p:txEl>
                                              <p:pRg st="4" end="4"/>
                                            </p:txEl>
                                          </p:spTgt>
                                        </p:tgtEl>
                                        <p:attrNameLst>
                                          <p:attrName>style.visibility</p:attrName>
                                        </p:attrNameLst>
                                      </p:cBhvr>
                                      <p:to>
                                        <p:strVal val="visible"/>
                                      </p:to>
                                    </p:set>
                                    <p:animEffect transition="in" filter="fade">
                                      <p:cBhvr>
                                        <p:cTn id="24" dur="1000"/>
                                        <p:tgtEl>
                                          <p:spTgt spid="632">
                                            <p:txEl>
                                              <p:pRg st="4" end="4"/>
                                            </p:txEl>
                                          </p:spTgt>
                                        </p:tgtEl>
                                      </p:cBhvr>
                                    </p:animEffect>
                                    <p:anim calcmode="lin" valueType="num">
                                      <p:cBhvr>
                                        <p:cTn id="25" dur="1000" fill="hold"/>
                                        <p:tgtEl>
                                          <p:spTgt spid="632">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3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32">
                                            <p:txEl>
                                              <p:pRg st="5" end="5"/>
                                            </p:txEl>
                                          </p:spTgt>
                                        </p:tgtEl>
                                        <p:attrNameLst>
                                          <p:attrName>style.visibility</p:attrName>
                                        </p:attrNameLst>
                                      </p:cBhvr>
                                      <p:to>
                                        <p:strVal val="visible"/>
                                      </p:to>
                                    </p:set>
                                    <p:animEffect transition="in" filter="fade">
                                      <p:cBhvr>
                                        <p:cTn id="31" dur="1000"/>
                                        <p:tgtEl>
                                          <p:spTgt spid="632">
                                            <p:txEl>
                                              <p:pRg st="5" end="5"/>
                                            </p:txEl>
                                          </p:spTgt>
                                        </p:tgtEl>
                                      </p:cBhvr>
                                    </p:animEffect>
                                    <p:anim calcmode="lin" valueType="num">
                                      <p:cBhvr>
                                        <p:cTn id="32" dur="1000" fill="hold"/>
                                        <p:tgtEl>
                                          <p:spTgt spid="632">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3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632">
                                            <p:txEl>
                                              <p:pRg st="6" end="6"/>
                                            </p:txEl>
                                          </p:spTgt>
                                        </p:tgtEl>
                                        <p:attrNameLst>
                                          <p:attrName>style.visibility</p:attrName>
                                        </p:attrNameLst>
                                      </p:cBhvr>
                                      <p:to>
                                        <p:strVal val="visible"/>
                                      </p:to>
                                    </p:set>
                                    <p:animEffect transition="in" filter="fade">
                                      <p:cBhvr>
                                        <p:cTn id="38" dur="1000"/>
                                        <p:tgtEl>
                                          <p:spTgt spid="632">
                                            <p:txEl>
                                              <p:pRg st="6" end="6"/>
                                            </p:txEl>
                                          </p:spTgt>
                                        </p:tgtEl>
                                      </p:cBhvr>
                                    </p:animEffect>
                                    <p:anim calcmode="lin" valueType="num">
                                      <p:cBhvr>
                                        <p:cTn id="39" dur="1000" fill="hold"/>
                                        <p:tgtEl>
                                          <p:spTgt spid="632">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63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632">
                                            <p:txEl>
                                              <p:pRg st="7" end="7"/>
                                            </p:txEl>
                                          </p:spTgt>
                                        </p:tgtEl>
                                        <p:attrNameLst>
                                          <p:attrName>style.visibility</p:attrName>
                                        </p:attrNameLst>
                                      </p:cBhvr>
                                      <p:to>
                                        <p:strVal val="visible"/>
                                      </p:to>
                                    </p:set>
                                    <p:animEffect transition="in" filter="fade">
                                      <p:cBhvr>
                                        <p:cTn id="45" dur="1000"/>
                                        <p:tgtEl>
                                          <p:spTgt spid="632">
                                            <p:txEl>
                                              <p:pRg st="7" end="7"/>
                                            </p:txEl>
                                          </p:spTgt>
                                        </p:tgtEl>
                                      </p:cBhvr>
                                    </p:animEffect>
                                    <p:anim calcmode="lin" valueType="num">
                                      <p:cBhvr>
                                        <p:cTn id="46" dur="1000" fill="hold"/>
                                        <p:tgtEl>
                                          <p:spTgt spid="632">
                                            <p:txEl>
                                              <p:pRg st="7" end="7"/>
                                            </p:txEl>
                                          </p:spTgt>
                                        </p:tgtEl>
                                        <p:attrNameLst>
                                          <p:attrName>ppt_x</p:attrName>
                                        </p:attrNameLst>
                                      </p:cBhvr>
                                      <p:tavLst>
                                        <p:tav tm="0">
                                          <p:val>
                                            <p:strVal val="#ppt_x"/>
                                          </p:val>
                                        </p:tav>
                                        <p:tav tm="100000">
                                          <p:val>
                                            <p:strVal val="#ppt_x"/>
                                          </p:val>
                                        </p:tav>
                                      </p:tavLst>
                                    </p:anim>
                                    <p:anim calcmode="lin" valueType="num">
                                      <p:cBhvr>
                                        <p:cTn id="47" dur="1000" fill="hold"/>
                                        <p:tgtEl>
                                          <p:spTgt spid="632">
                                            <p:txEl>
                                              <p:pRg st="7" end="7"/>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632">
                                            <p:txEl>
                                              <p:pRg st="8" end="8"/>
                                            </p:txEl>
                                          </p:spTgt>
                                        </p:tgtEl>
                                        <p:attrNameLst>
                                          <p:attrName>style.visibility</p:attrName>
                                        </p:attrNameLst>
                                      </p:cBhvr>
                                      <p:to>
                                        <p:strVal val="visible"/>
                                      </p:to>
                                    </p:set>
                                    <p:animEffect transition="in" filter="fade">
                                      <p:cBhvr>
                                        <p:cTn id="50" dur="1000"/>
                                        <p:tgtEl>
                                          <p:spTgt spid="632">
                                            <p:txEl>
                                              <p:pRg st="8" end="8"/>
                                            </p:txEl>
                                          </p:spTgt>
                                        </p:tgtEl>
                                      </p:cBhvr>
                                    </p:animEffect>
                                    <p:anim calcmode="lin" valueType="num">
                                      <p:cBhvr>
                                        <p:cTn id="51" dur="1000" fill="hold"/>
                                        <p:tgtEl>
                                          <p:spTgt spid="632">
                                            <p:txEl>
                                              <p:pRg st="8" end="8"/>
                                            </p:txEl>
                                          </p:spTgt>
                                        </p:tgtEl>
                                        <p:attrNameLst>
                                          <p:attrName>ppt_x</p:attrName>
                                        </p:attrNameLst>
                                      </p:cBhvr>
                                      <p:tavLst>
                                        <p:tav tm="0">
                                          <p:val>
                                            <p:strVal val="#ppt_x"/>
                                          </p:val>
                                        </p:tav>
                                        <p:tav tm="100000">
                                          <p:val>
                                            <p:strVal val="#ppt_x"/>
                                          </p:val>
                                        </p:tav>
                                      </p:tavLst>
                                    </p:anim>
                                    <p:anim calcmode="lin" valueType="num">
                                      <p:cBhvr>
                                        <p:cTn id="52" dur="1000" fill="hold"/>
                                        <p:tgtEl>
                                          <p:spTgt spid="63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695762"/>
            <a:ext cx="8308571" cy="977189"/>
          </a:xfrm>
          <a:prstGeom prst="rect">
            <a:avLst/>
          </a:prstGeom>
        </p:spPr>
        <p:txBody>
          <a:bodyPr>
            <a:normAutofit fontScale="90000"/>
          </a:bodyPr>
          <a:lstStyle/>
          <a:p>
            <a:pPr algn="ctr" defTabSz="987526">
              <a:lnSpc>
                <a:spcPct val="100000"/>
              </a:lnSpc>
              <a:defRPr sz="4212"/>
            </a:pPr>
            <a:r>
              <a:rPr lang="en-US" sz="5600" dirty="0"/>
              <a:t>Look Up At the Sky Day</a:t>
            </a:r>
            <a:endParaRPr lang="en-US" dirty="0"/>
          </a:p>
        </p:txBody>
      </p:sp>
      <p:pic>
        <p:nvPicPr>
          <p:cNvPr id="2" name="Picture 3" descr="A person standing on top of a mountain&#10;&#10;Description automatically generated">
            <a:extLst>
              <a:ext uri="{FF2B5EF4-FFF2-40B4-BE49-F238E27FC236}">
                <a16:creationId xmlns:a16="http://schemas.microsoft.com/office/drawing/2014/main" id="{45FDE5D2-BD9D-4AD2-B4C7-5B172CC36DF5}"/>
              </a:ext>
            </a:extLst>
          </p:cNvPr>
          <p:cNvPicPr>
            <a:picLocks noChangeAspect="1"/>
          </p:cNvPicPr>
          <p:nvPr/>
        </p:nvPicPr>
        <p:blipFill>
          <a:blip r:embed="rId2"/>
          <a:stretch>
            <a:fillRect/>
          </a:stretch>
        </p:blipFill>
        <p:spPr>
          <a:xfrm>
            <a:off x="862641" y="4232694"/>
            <a:ext cx="8160589" cy="3766868"/>
          </a:xfrm>
          <a:prstGeom prst="rect">
            <a:avLst/>
          </a:prstGeom>
        </p:spPr>
      </p:pic>
      <p:pic>
        <p:nvPicPr>
          <p:cNvPr id="1026" name="Picture 2" descr="LOOK UP AT THE SKY DAY – April 14">
            <a:extLst>
              <a:ext uri="{FF2B5EF4-FFF2-40B4-BE49-F238E27FC236}">
                <a16:creationId xmlns:a16="http://schemas.microsoft.com/office/drawing/2014/main" id="{3B4DE9EB-13FD-4FD5-B7A8-597BB994ED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606"/>
          <a:stretch/>
        </p:blipFill>
        <p:spPr bwMode="auto">
          <a:xfrm>
            <a:off x="1621766" y="1981200"/>
            <a:ext cx="9753600" cy="450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2480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341405" y="207914"/>
            <a:ext cx="8308571" cy="977189"/>
          </a:xfrm>
          <a:prstGeom prst="rect">
            <a:avLst/>
          </a:prstGeom>
        </p:spPr>
        <p:txBody>
          <a:bodyPr>
            <a:normAutofit fontScale="90000"/>
          </a:bodyPr>
          <a:lstStyle/>
          <a:p>
            <a:pPr algn="ctr" defTabSz="987526">
              <a:lnSpc>
                <a:spcPct val="100000"/>
              </a:lnSpc>
              <a:defRPr sz="4212"/>
            </a:pPr>
            <a:r>
              <a:rPr lang="en-US" sz="5600" dirty="0"/>
              <a:t>Look Up the Sky Day</a:t>
            </a:r>
            <a:br>
              <a:rPr lang="en-US" sz="5600" dirty="0"/>
            </a:br>
            <a:r>
              <a:rPr lang="en-US" sz="3000" dirty="0"/>
              <a:t>What is this day?</a:t>
            </a:r>
          </a:p>
        </p:txBody>
      </p:sp>
      <p:sp>
        <p:nvSpPr>
          <p:cNvPr id="3" name="TextBox 2">
            <a:extLst>
              <a:ext uri="{FF2B5EF4-FFF2-40B4-BE49-F238E27FC236}">
                <a16:creationId xmlns:a16="http://schemas.microsoft.com/office/drawing/2014/main" id="{93BC7A02-31FB-4E60-83B9-C9B9139FCF75}"/>
              </a:ext>
            </a:extLst>
          </p:cNvPr>
          <p:cNvSpPr txBox="1"/>
          <p:nvPr/>
        </p:nvSpPr>
        <p:spPr>
          <a:xfrm>
            <a:off x="517585" y="1442169"/>
            <a:ext cx="7453222" cy="44935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400" dirty="0">
                <a:solidFill>
                  <a:schemeClr val="bg1"/>
                </a:solidFill>
                <a:latin typeface="Arial"/>
              </a:rPr>
              <a:t>National Look Up At The Sky Day is observed on </a:t>
            </a:r>
            <a:r>
              <a:rPr lang="en-US" sz="2400" b="1" dirty="0">
                <a:solidFill>
                  <a:schemeClr val="bg1"/>
                </a:solidFill>
                <a:latin typeface="Arial"/>
              </a:rPr>
              <a:t>April 14</a:t>
            </a:r>
            <a:r>
              <a:rPr lang="en-US" sz="2400" dirty="0">
                <a:solidFill>
                  <a:schemeClr val="bg1"/>
                </a:solidFill>
                <a:latin typeface="Arial"/>
              </a:rPr>
              <a:t> of every year.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National Look Up At The Sky Day encourages everyone to spend the time to look up at that beautiful sky which we should have probably done when we were kids.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In the daytime, you may find some airplanes, various patterns of the clouds, the flock of birds flying around, the shining sun and during the night you can spot some dazz</a:t>
            </a:r>
            <a:r>
              <a:rPr lang="en-US" sz="2800" dirty="0">
                <a:solidFill>
                  <a:schemeClr val="bg1"/>
                </a:solidFill>
                <a:latin typeface="Arial"/>
              </a:rPr>
              <a:t>ling stars and moon.</a:t>
            </a:r>
            <a:r>
              <a:rPr lang="en-US" sz="2800" dirty="0">
                <a:latin typeface="Raleway"/>
              </a:rPr>
              <a:t>.</a:t>
            </a:r>
            <a:endParaRPr lang="en-US" sz="2800" dirty="0"/>
          </a:p>
        </p:txBody>
      </p:sp>
      <p:pic>
        <p:nvPicPr>
          <p:cNvPr id="6" name="Picture 3" descr="A person standing on top of a mountain&#10;&#10;Description automatically generated">
            <a:extLst>
              <a:ext uri="{FF2B5EF4-FFF2-40B4-BE49-F238E27FC236}">
                <a16:creationId xmlns:a16="http://schemas.microsoft.com/office/drawing/2014/main" id="{210E8970-DA7A-4B52-A616-0A0A3C5C4957}"/>
              </a:ext>
            </a:extLst>
          </p:cNvPr>
          <p:cNvPicPr>
            <a:picLocks noChangeAspect="1"/>
          </p:cNvPicPr>
          <p:nvPr/>
        </p:nvPicPr>
        <p:blipFill>
          <a:blip r:embed="rId2"/>
          <a:stretch>
            <a:fillRect/>
          </a:stretch>
        </p:blipFill>
        <p:spPr>
          <a:xfrm>
            <a:off x="8252603" y="1679274"/>
            <a:ext cx="3335547" cy="4094671"/>
          </a:xfrm>
          <a:prstGeom prst="rect">
            <a:avLst/>
          </a:prstGeom>
        </p:spPr>
      </p:pic>
    </p:spTree>
    <p:extLst>
      <p:ext uri="{BB962C8B-B14F-4D97-AF65-F5344CB8AC3E}">
        <p14:creationId xmlns:p14="http://schemas.microsoft.com/office/powerpoint/2010/main" val="34919436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heel(1)">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1042689"/>
            <a:ext cx="8308571" cy="977189"/>
          </a:xfrm>
          <a:prstGeom prst="rect">
            <a:avLst/>
          </a:prstGeom>
        </p:spPr>
        <p:txBody>
          <a:bodyPr>
            <a:normAutofit fontScale="90000"/>
          </a:bodyPr>
          <a:lstStyle/>
          <a:p>
            <a:pPr algn="ctr" defTabSz="987526">
              <a:lnSpc>
                <a:spcPct val="100000"/>
              </a:lnSpc>
              <a:defRPr sz="4212"/>
            </a:pPr>
            <a:r>
              <a:rPr lang="en-US" sz="5600" dirty="0"/>
              <a:t>Look Up At the Sky Day</a:t>
            </a:r>
            <a:br>
              <a:rPr lang="en-US" sz="5600" dirty="0"/>
            </a:br>
            <a:r>
              <a:rPr lang="en-US" sz="3000" dirty="0"/>
              <a:t>History Behind this Day</a:t>
            </a:r>
          </a:p>
        </p:txBody>
      </p:sp>
      <p:sp>
        <p:nvSpPr>
          <p:cNvPr id="3" name="TextBox 2">
            <a:extLst>
              <a:ext uri="{FF2B5EF4-FFF2-40B4-BE49-F238E27FC236}">
                <a16:creationId xmlns:a16="http://schemas.microsoft.com/office/drawing/2014/main" id="{93BC7A02-31FB-4E60-83B9-C9B9139FCF75}"/>
              </a:ext>
            </a:extLst>
          </p:cNvPr>
          <p:cNvSpPr txBox="1"/>
          <p:nvPr/>
        </p:nvSpPr>
        <p:spPr>
          <a:xfrm>
            <a:off x="235203" y="2335562"/>
            <a:ext cx="7304283" cy="4308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The origin and the creator of the National Look Up At The Sky Day remain unknown. This day is believed to be celebrated for years.</a:t>
            </a:r>
          </a:p>
          <a:p>
            <a:pPr algn="ctr"/>
            <a:endParaRPr lang="en-US" sz="2800" dirty="0">
              <a:solidFill>
                <a:schemeClr val="bg1"/>
              </a:solidFill>
              <a:ea typeface="+mn-lt"/>
              <a:cs typeface="+mn-lt"/>
            </a:endParaRPr>
          </a:p>
          <a:p>
            <a:pPr algn="ctr"/>
            <a:r>
              <a:rPr lang="en-US" sz="2800" dirty="0">
                <a:solidFill>
                  <a:schemeClr val="bg1"/>
                </a:solidFill>
                <a:ea typeface="+mn-lt"/>
                <a:cs typeface="+mn-lt"/>
              </a:rPr>
              <a:t> The creator has created this day to make people come outdoor and enjoy nature. This day is important to be </a:t>
            </a:r>
            <a:r>
              <a:rPr lang="en-US" sz="2800" dirty="0" err="1">
                <a:solidFill>
                  <a:schemeClr val="bg1"/>
                </a:solidFill>
                <a:ea typeface="+mn-lt"/>
                <a:cs typeface="+mn-lt"/>
              </a:rPr>
              <a:t>honoured</a:t>
            </a:r>
            <a:r>
              <a:rPr lang="en-US" sz="2800" dirty="0">
                <a:solidFill>
                  <a:schemeClr val="bg1"/>
                </a:solidFill>
                <a:ea typeface="+mn-lt"/>
                <a:cs typeface="+mn-lt"/>
              </a:rPr>
              <a:t> because all of us enjoy the blue sky.</a:t>
            </a:r>
            <a:r>
              <a:rPr lang="en-US" sz="2800" dirty="0">
                <a:ea typeface="+mn-lt"/>
                <a:cs typeface="+mn-lt"/>
              </a:rPr>
              <a:t> to </a:t>
            </a:r>
            <a:r>
              <a:rPr lang="en-US" sz="2800" b="1" dirty="0">
                <a:ea typeface="+mn-lt"/>
                <a:cs typeface="+mn-lt"/>
              </a:rPr>
              <a:t>appreciate little things</a:t>
            </a:r>
            <a:r>
              <a:rPr lang="en-US" sz="2800" dirty="0">
                <a:ea typeface="+mn-lt"/>
                <a:cs typeface="+mn-lt"/>
              </a:rPr>
              <a:t> in our hectic life.</a:t>
            </a:r>
          </a:p>
        </p:txBody>
      </p:sp>
      <p:pic>
        <p:nvPicPr>
          <p:cNvPr id="2050" name="Picture 2">
            <a:extLst>
              <a:ext uri="{FF2B5EF4-FFF2-40B4-BE49-F238E27FC236}">
                <a16:creationId xmlns:a16="http://schemas.microsoft.com/office/drawing/2014/main" id="{7819472C-9644-413A-85D8-48D844ED5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4761" y="2593675"/>
            <a:ext cx="4157933" cy="4004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741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2" name="Picture 2" descr="Text, calendar&#10;&#10;Description automatically generated">
            <a:extLst>
              <a:ext uri="{FF2B5EF4-FFF2-40B4-BE49-F238E27FC236}">
                <a16:creationId xmlns:a16="http://schemas.microsoft.com/office/drawing/2014/main" id="{70065E98-F1F0-4B8F-BFA5-3BCB03AD6143}"/>
              </a:ext>
            </a:extLst>
          </p:cNvPr>
          <p:cNvPicPr>
            <a:picLocks noChangeAspect="1"/>
          </p:cNvPicPr>
          <p:nvPr/>
        </p:nvPicPr>
        <p:blipFill>
          <a:blip r:embed="rId2"/>
          <a:stretch>
            <a:fillRect/>
          </a:stretch>
        </p:blipFill>
        <p:spPr>
          <a:xfrm>
            <a:off x="103517" y="3698"/>
            <a:ext cx="12157494" cy="6808614"/>
          </a:xfrm>
          <a:prstGeom prst="rect">
            <a:avLst/>
          </a:prstGeom>
        </p:spPr>
      </p:pic>
    </p:spTree>
    <p:extLst>
      <p:ext uri="{BB962C8B-B14F-4D97-AF65-F5344CB8AC3E}">
        <p14:creationId xmlns:p14="http://schemas.microsoft.com/office/powerpoint/2010/main" val="559522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640454" y="388603"/>
            <a:ext cx="8308571" cy="977189"/>
          </a:xfrm>
          <a:prstGeom prst="rect">
            <a:avLst/>
          </a:prstGeom>
        </p:spPr>
        <p:txBody>
          <a:bodyPr>
            <a:normAutofit fontScale="90000"/>
          </a:bodyPr>
          <a:lstStyle/>
          <a:p>
            <a:pPr algn="ctr" defTabSz="987526">
              <a:lnSpc>
                <a:spcPct val="100000"/>
              </a:lnSpc>
              <a:defRPr sz="4212"/>
            </a:pPr>
            <a:r>
              <a:rPr lang="en-US" sz="5600" dirty="0"/>
              <a:t>Look Up the Sky Day</a:t>
            </a:r>
            <a:br>
              <a:rPr lang="en-US" sz="5600" dirty="0"/>
            </a:br>
            <a:r>
              <a:rPr lang="en-US" sz="3000" dirty="0"/>
              <a:t>How to Observe</a:t>
            </a:r>
          </a:p>
        </p:txBody>
      </p:sp>
      <p:pic>
        <p:nvPicPr>
          <p:cNvPr id="6" name="Picture 6">
            <a:extLst>
              <a:ext uri="{FF2B5EF4-FFF2-40B4-BE49-F238E27FC236}">
                <a16:creationId xmlns:a16="http://schemas.microsoft.com/office/drawing/2014/main" id="{69E0BD20-B8E9-47C5-9D16-5CB6EB412903}"/>
              </a:ext>
            </a:extLst>
          </p:cNvPr>
          <p:cNvPicPr>
            <a:picLocks noChangeAspect="1"/>
          </p:cNvPicPr>
          <p:nvPr/>
        </p:nvPicPr>
        <p:blipFill>
          <a:blip r:embed="rId2"/>
          <a:stretch>
            <a:fillRect/>
          </a:stretch>
        </p:blipFill>
        <p:spPr>
          <a:xfrm>
            <a:off x="8189344" y="1500995"/>
            <a:ext cx="3738113" cy="4244197"/>
          </a:xfrm>
          <a:prstGeom prst="rect">
            <a:avLst/>
          </a:prstGeom>
        </p:spPr>
      </p:pic>
      <p:sp>
        <p:nvSpPr>
          <p:cNvPr id="3" name="TextBox 2">
            <a:extLst>
              <a:ext uri="{FF2B5EF4-FFF2-40B4-BE49-F238E27FC236}">
                <a16:creationId xmlns:a16="http://schemas.microsoft.com/office/drawing/2014/main" id="{93BC7A02-31FB-4E60-83B9-C9B9139FCF75}"/>
              </a:ext>
            </a:extLst>
          </p:cNvPr>
          <p:cNvSpPr txBox="1"/>
          <p:nvPr/>
        </p:nvSpPr>
        <p:spPr>
          <a:xfrm>
            <a:off x="477181" y="1621891"/>
            <a:ext cx="7367106" cy="4308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As the environment is free and found in abundance, it is always taken for granted to be enjoyed and thanked for. So take some time in celebrating the small things in life. </a:t>
            </a:r>
          </a:p>
          <a:p>
            <a:pPr algn="ctr"/>
            <a:endParaRPr lang="en-US" sz="2800" dirty="0">
              <a:solidFill>
                <a:schemeClr val="bg1"/>
              </a:solidFill>
              <a:ea typeface="+mn-lt"/>
              <a:cs typeface="+mn-lt"/>
            </a:endParaRPr>
          </a:p>
          <a:p>
            <a:pPr algn="ctr"/>
            <a:r>
              <a:rPr lang="en-US" sz="2800" dirty="0">
                <a:solidFill>
                  <a:schemeClr val="bg1"/>
                </a:solidFill>
                <a:ea typeface="+mn-lt"/>
                <a:cs typeface="+mn-lt"/>
              </a:rPr>
              <a:t>It may have been created to make people think about the emptiness in the sky and to encourage everyone to think beyond the air. Appreciate</a:t>
            </a:r>
            <a:r>
              <a:rPr lang="en-US" sz="2800" b="1" dirty="0">
                <a:solidFill>
                  <a:schemeClr val="bg1"/>
                </a:solidFill>
                <a:ea typeface="+mn-lt"/>
                <a:cs typeface="+mn-lt"/>
              </a:rPr>
              <a:t> little things</a:t>
            </a:r>
            <a:r>
              <a:rPr lang="en-US" sz="2800" dirty="0">
                <a:solidFill>
                  <a:schemeClr val="bg1"/>
                </a:solidFill>
                <a:ea typeface="+mn-lt"/>
                <a:cs typeface="+mn-lt"/>
              </a:rPr>
              <a:t> in our hectic (excited) life.</a:t>
            </a:r>
            <a:endParaRPr lang="en-US" sz="2800" dirty="0">
              <a:solidFill>
                <a:schemeClr val="bg1"/>
              </a:solidFill>
            </a:endParaRPr>
          </a:p>
        </p:txBody>
      </p:sp>
    </p:spTree>
    <p:extLst>
      <p:ext uri="{BB962C8B-B14F-4D97-AF65-F5344CB8AC3E}">
        <p14:creationId xmlns:p14="http://schemas.microsoft.com/office/powerpoint/2010/main" val="24676295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466D9-B287-415B-8FF3-E8AAEECD18A2}"/>
              </a:ext>
            </a:extLst>
          </p:cNvPr>
          <p:cNvSpPr>
            <a:spLocks noGrp="1"/>
          </p:cNvSpPr>
          <p:nvPr>
            <p:ph type="title"/>
          </p:nvPr>
        </p:nvSpPr>
        <p:spPr/>
        <p:txBody>
          <a:bodyPr/>
          <a:lstStyle/>
          <a:p>
            <a:endParaRPr lang="en-US" dirty="0"/>
          </a:p>
        </p:txBody>
      </p:sp>
      <p:sp>
        <p:nvSpPr>
          <p:cNvPr id="3" name="文本占位符 2">
            <a:extLst>
              <a:ext uri="{FF2B5EF4-FFF2-40B4-BE49-F238E27FC236}">
                <a16:creationId xmlns:a16="http://schemas.microsoft.com/office/drawing/2014/main" id="{B176E479-B427-4E0D-9F45-263C82744384}"/>
              </a:ext>
            </a:extLst>
          </p:cNvPr>
          <p:cNvSpPr>
            <a:spLocks noGrp="1"/>
          </p:cNvSpPr>
          <p:nvPr>
            <p:ph type="body" sz="quarter" idx="1"/>
          </p:nvPr>
        </p:nvSpPr>
        <p:spPr/>
        <p:txBody>
          <a:bodyPr/>
          <a:lstStyle/>
          <a:p>
            <a:endParaRPr lang="en-US"/>
          </a:p>
        </p:txBody>
      </p:sp>
      <p:pic>
        <p:nvPicPr>
          <p:cNvPr id="5" name="图片 4">
            <a:extLst>
              <a:ext uri="{FF2B5EF4-FFF2-40B4-BE49-F238E27FC236}">
                <a16:creationId xmlns:a16="http://schemas.microsoft.com/office/drawing/2014/main" id="{EA488BFD-DF64-4D3A-9D6B-5990F68C5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525555" cy="6858000"/>
          </a:xfrm>
          <a:prstGeom prst="rect">
            <a:avLst/>
          </a:prstGeom>
        </p:spPr>
      </p:pic>
    </p:spTree>
    <p:extLst>
      <p:ext uri="{BB962C8B-B14F-4D97-AF65-F5344CB8AC3E}">
        <p14:creationId xmlns:p14="http://schemas.microsoft.com/office/powerpoint/2010/main" val="343815549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1042689"/>
            <a:ext cx="8308571" cy="977189"/>
          </a:xfrm>
          <a:prstGeom prst="rect">
            <a:avLst/>
          </a:prstGeom>
        </p:spPr>
        <p:txBody>
          <a:bodyPr>
            <a:normAutofit fontScale="90000"/>
          </a:bodyPr>
          <a:lstStyle/>
          <a:p>
            <a:pPr algn="ctr" defTabSz="987526">
              <a:lnSpc>
                <a:spcPct val="100000"/>
              </a:lnSpc>
              <a:defRPr sz="4212"/>
            </a:pPr>
            <a:r>
              <a:rPr lang="en-US" sz="5600" dirty="0"/>
              <a:t>Look Up the Sky Day</a:t>
            </a:r>
            <a:br>
              <a:rPr lang="en-US" sz="5600" dirty="0"/>
            </a:br>
            <a:r>
              <a:rPr lang="en-US" sz="3000" dirty="0"/>
              <a:t>History Behind this Day</a:t>
            </a:r>
          </a:p>
        </p:txBody>
      </p:sp>
      <p:pic>
        <p:nvPicPr>
          <p:cNvPr id="5" name="Picture 5">
            <a:extLst>
              <a:ext uri="{FF2B5EF4-FFF2-40B4-BE49-F238E27FC236}">
                <a16:creationId xmlns:a16="http://schemas.microsoft.com/office/drawing/2014/main" id="{B2F52BF3-3D93-4A96-9A98-85A81AD8C9D1}"/>
              </a:ext>
            </a:extLst>
          </p:cNvPr>
          <p:cNvPicPr>
            <a:picLocks noChangeAspect="1"/>
          </p:cNvPicPr>
          <p:nvPr/>
        </p:nvPicPr>
        <p:blipFill>
          <a:blip r:embed="rId2"/>
          <a:stretch>
            <a:fillRect/>
          </a:stretch>
        </p:blipFill>
        <p:spPr>
          <a:xfrm>
            <a:off x="7832786" y="2265872"/>
            <a:ext cx="4136702" cy="4244196"/>
          </a:xfrm>
          <a:prstGeom prst="rect">
            <a:avLst/>
          </a:prstGeom>
        </p:spPr>
      </p:pic>
      <p:sp>
        <p:nvSpPr>
          <p:cNvPr id="8" name="文本框 7">
            <a:extLst>
              <a:ext uri="{FF2B5EF4-FFF2-40B4-BE49-F238E27FC236}">
                <a16:creationId xmlns:a16="http://schemas.microsoft.com/office/drawing/2014/main" id="{5EC20DA0-861D-404D-AA47-C9478379520E}"/>
              </a:ext>
            </a:extLst>
          </p:cNvPr>
          <p:cNvSpPr txBox="1"/>
          <p:nvPr/>
        </p:nvSpPr>
        <p:spPr>
          <a:xfrm>
            <a:off x="626854" y="2656326"/>
            <a:ext cx="60960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US" sz="3200" b="1" dirty="0">
                <a:solidFill>
                  <a:schemeClr val="bg1"/>
                </a:solidFill>
                <a:latin typeface="Raleway"/>
              </a:rPr>
              <a:t>“Look at the sky. We are not alone. The whole universe is friendly to us and conspires only to give the best to those who dream and work</a:t>
            </a:r>
            <a:r>
              <a:rPr lang="en-US" sz="3200" dirty="0">
                <a:solidFill>
                  <a:schemeClr val="bg1"/>
                </a:solidFill>
                <a:latin typeface="Raleway"/>
              </a:rPr>
              <a:t>.”-  A. P. J. Abdul Kalam</a:t>
            </a:r>
            <a:endParaRPr lang="en-US" sz="3200" dirty="0">
              <a:solidFill>
                <a:schemeClr val="bg1"/>
              </a:solidFill>
            </a:endParaRPr>
          </a:p>
        </p:txBody>
      </p:sp>
    </p:spTree>
    <p:extLst>
      <p:ext uri="{BB962C8B-B14F-4D97-AF65-F5344CB8AC3E}">
        <p14:creationId xmlns:p14="http://schemas.microsoft.com/office/powerpoint/2010/main" val="30929503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97352" y="135903"/>
            <a:ext cx="8308571" cy="1943628"/>
          </a:xfrm>
          <a:prstGeom prst="rect">
            <a:avLst/>
          </a:prstGeom>
        </p:spPr>
        <p:txBody>
          <a:bodyPr>
            <a:normAutofit/>
          </a:bodyPr>
          <a:lstStyle/>
          <a:p>
            <a:pPr defTabSz="987526">
              <a:lnSpc>
                <a:spcPct val="100000"/>
              </a:lnSpc>
              <a:defRPr sz="4212"/>
            </a:pPr>
            <a:r>
              <a:rPr lang="en-US" sz="5600" dirty="0"/>
              <a:t>April 15</a:t>
            </a:r>
            <a:r>
              <a:rPr sz="5600" dirty="0"/>
              <a:t>, 2021</a:t>
            </a:r>
            <a:endParaRPr lang="en-US" dirty="0"/>
          </a:p>
          <a:p>
            <a:pPr defTabSz="987526">
              <a:lnSpc>
                <a:spcPct val="100000"/>
              </a:lnSpc>
              <a:defRPr sz="4212"/>
            </a:pPr>
            <a:r>
              <a:rPr lang="en-US" sz="5600" dirty="0"/>
              <a:t>Thankful Thursday</a:t>
            </a:r>
          </a:p>
        </p:txBody>
      </p:sp>
      <p:sp>
        <p:nvSpPr>
          <p:cNvPr id="632" name="Google Shape;504;p33"/>
          <p:cNvSpPr txBox="1">
            <a:spLocks noGrp="1"/>
          </p:cNvSpPr>
          <p:nvPr>
            <p:ph type="subTitle" sz="quarter" idx="1"/>
          </p:nvPr>
        </p:nvSpPr>
        <p:spPr>
          <a:xfrm>
            <a:off x="307356" y="2519093"/>
            <a:ext cx="5972473" cy="3657419"/>
          </a:xfrm>
          <a:prstGeom prst="rect">
            <a:avLst/>
          </a:prstGeom>
        </p:spPr>
        <p:txBody>
          <a:bodyPr lIns="121899" tIns="121899" rIns="121899" bIns="121899" anchor="t">
            <a:normAutofit fontScale="92500"/>
          </a:bodyPr>
          <a:lstStyle/>
          <a:p>
            <a:pPr marL="0" indent="18415" defTabSz="694927">
              <a:defRPr sz="1881"/>
            </a:pPr>
            <a:r>
              <a:rPr sz="3900" dirty="0"/>
              <a:t>Today's Lesson:</a:t>
            </a:r>
            <a:endParaRPr lang="en-US" sz="3900" dirty="0"/>
          </a:p>
          <a:p>
            <a:pPr marL="0" indent="18415" defTabSz="694927">
              <a:defRPr sz="1881"/>
            </a:pPr>
            <a:endParaRPr lang="en-US" sz="3900" dirty="0"/>
          </a:p>
          <a:p>
            <a:pPr marL="0" indent="18415" defTabSz="694927">
              <a:defRPr sz="1881"/>
            </a:pPr>
            <a:r>
              <a:rPr sz="3900" dirty="0"/>
              <a:t>Part I: </a:t>
            </a:r>
            <a:r>
              <a:rPr lang="en-US" sz="3900" dirty="0"/>
              <a:t>Take A Wild Guess Day</a:t>
            </a:r>
          </a:p>
          <a:p>
            <a:pPr marL="0" indent="18415" defTabSz="694927">
              <a:defRPr sz="1881"/>
            </a:pPr>
            <a:endParaRPr lang="en-US" sz="3900" dirty="0"/>
          </a:p>
          <a:p>
            <a:pPr marL="0" indent="18415" defTabSz="694927">
              <a:defRPr sz="1881"/>
            </a:pPr>
            <a:r>
              <a:rPr sz="3900" dirty="0"/>
              <a:t>Part II:</a:t>
            </a:r>
            <a:r>
              <a:rPr lang="en-US" sz="3900" dirty="0"/>
              <a:t> History of high speed rail &amp; bullet train</a:t>
            </a:r>
            <a:endParaRPr lang="en-US" sz="2500" dirty="0"/>
          </a:p>
          <a:p>
            <a:pPr marL="0" indent="18415" defTabSz="694927">
              <a:defRPr sz="1425"/>
            </a:pPr>
            <a:endParaRPr dirty="0"/>
          </a:p>
        </p:txBody>
      </p:sp>
      <p:sp>
        <p:nvSpPr>
          <p:cNvPr id="633" name="Google Shape;505;p33"/>
          <p:cNvSpPr/>
          <p:nvPr/>
        </p:nvSpPr>
        <p:spPr>
          <a:xfrm>
            <a:off x="8150781" y="1399464"/>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A person wearing glasses&#10;&#10;Description automatically generated">
            <a:extLst>
              <a:ext uri="{FF2B5EF4-FFF2-40B4-BE49-F238E27FC236}">
                <a16:creationId xmlns:a16="http://schemas.microsoft.com/office/drawing/2014/main" id="{131D1016-7DDA-464E-BD11-B0BBAE999F51}"/>
              </a:ext>
            </a:extLst>
          </p:cNvPr>
          <p:cNvPicPr>
            <a:picLocks noChangeAspect="1"/>
          </p:cNvPicPr>
          <p:nvPr/>
        </p:nvPicPr>
        <p:blipFill>
          <a:blip r:embed="rId2"/>
          <a:stretch>
            <a:fillRect/>
          </a:stretch>
        </p:blipFill>
        <p:spPr>
          <a:xfrm>
            <a:off x="7849360" y="1785848"/>
            <a:ext cx="4521199" cy="3058085"/>
          </a:xfrm>
          <a:prstGeom prst="rect">
            <a:avLst/>
          </a:prstGeom>
        </p:spPr>
      </p:pic>
    </p:spTree>
    <p:extLst>
      <p:ext uri="{BB962C8B-B14F-4D97-AF65-F5344CB8AC3E}">
        <p14:creationId xmlns:p14="http://schemas.microsoft.com/office/powerpoint/2010/main" val="951212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856834"/>
            <a:ext cx="8308571" cy="853287"/>
          </a:xfrm>
          <a:prstGeom prst="rect">
            <a:avLst/>
          </a:prstGeom>
        </p:spPr>
        <p:txBody>
          <a:bodyPr>
            <a:normAutofit fontScale="90000"/>
          </a:bodyPr>
          <a:lstStyle/>
          <a:p>
            <a:pPr algn="ctr" defTabSz="987526">
              <a:lnSpc>
                <a:spcPct val="100000"/>
              </a:lnSpc>
              <a:defRPr sz="4212"/>
            </a:pPr>
            <a:r>
              <a:rPr lang="en-US" sz="5600" dirty="0"/>
              <a:t>Take A Wild Guess Day</a:t>
            </a:r>
            <a:endParaRPr lang="en-US" dirty="0"/>
          </a:p>
        </p:txBody>
      </p:sp>
      <p:pic>
        <p:nvPicPr>
          <p:cNvPr id="5" name="Picture 5" descr="A close up of a person&#10;&#10;Description automatically generated">
            <a:extLst>
              <a:ext uri="{FF2B5EF4-FFF2-40B4-BE49-F238E27FC236}">
                <a16:creationId xmlns:a16="http://schemas.microsoft.com/office/drawing/2014/main" id="{F3D522C7-9F9F-46B3-82BB-8E56910E7276}"/>
              </a:ext>
            </a:extLst>
          </p:cNvPr>
          <p:cNvPicPr>
            <a:picLocks noChangeAspect="1"/>
          </p:cNvPicPr>
          <p:nvPr/>
        </p:nvPicPr>
        <p:blipFill>
          <a:blip r:embed="rId2"/>
          <a:stretch>
            <a:fillRect/>
          </a:stretch>
        </p:blipFill>
        <p:spPr>
          <a:xfrm>
            <a:off x="1385977" y="1926566"/>
            <a:ext cx="9609827" cy="4002657"/>
          </a:xfrm>
          <a:prstGeom prst="rect">
            <a:avLst/>
          </a:prstGeom>
        </p:spPr>
      </p:pic>
    </p:spTree>
    <p:extLst>
      <p:ext uri="{BB962C8B-B14F-4D97-AF65-F5344CB8AC3E}">
        <p14:creationId xmlns:p14="http://schemas.microsoft.com/office/powerpoint/2010/main" val="28000800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48669" y="1185175"/>
            <a:ext cx="8308571" cy="853287"/>
          </a:xfrm>
          <a:prstGeom prst="rect">
            <a:avLst/>
          </a:prstGeom>
        </p:spPr>
        <p:txBody>
          <a:bodyPr>
            <a:normAutofit fontScale="90000"/>
          </a:bodyPr>
          <a:lstStyle/>
          <a:p>
            <a:pPr algn="ctr" defTabSz="987526">
              <a:lnSpc>
                <a:spcPct val="100000"/>
              </a:lnSpc>
              <a:defRPr sz="4212"/>
            </a:pPr>
            <a:r>
              <a:rPr lang="en-US" sz="5600" dirty="0"/>
              <a:t>Take A Wild Guess Day</a:t>
            </a:r>
            <a:br>
              <a:rPr lang="en-US" sz="5600" dirty="0"/>
            </a:br>
            <a:r>
              <a:rPr lang="en-US" sz="3000" dirty="0"/>
              <a:t>What is this day?</a:t>
            </a:r>
          </a:p>
        </p:txBody>
      </p:sp>
      <p:pic>
        <p:nvPicPr>
          <p:cNvPr id="6" name="Picture 6" descr="A close up of a toy&#10;&#10;Description automatically generated">
            <a:extLst>
              <a:ext uri="{FF2B5EF4-FFF2-40B4-BE49-F238E27FC236}">
                <a16:creationId xmlns:a16="http://schemas.microsoft.com/office/drawing/2014/main" id="{27B57C95-451B-4A35-979B-56530CBDEAE2}"/>
              </a:ext>
            </a:extLst>
          </p:cNvPr>
          <p:cNvPicPr>
            <a:picLocks noChangeAspect="1"/>
          </p:cNvPicPr>
          <p:nvPr/>
        </p:nvPicPr>
        <p:blipFill>
          <a:blip r:embed="rId2"/>
          <a:stretch>
            <a:fillRect/>
          </a:stretch>
        </p:blipFill>
        <p:spPr>
          <a:xfrm>
            <a:off x="7947804" y="1604513"/>
            <a:ext cx="4042913" cy="3950898"/>
          </a:xfrm>
          <a:prstGeom prst="rect">
            <a:avLst/>
          </a:prstGeom>
        </p:spPr>
      </p:pic>
      <p:sp>
        <p:nvSpPr>
          <p:cNvPr id="3" name="TextBox 2">
            <a:extLst>
              <a:ext uri="{FF2B5EF4-FFF2-40B4-BE49-F238E27FC236}">
                <a16:creationId xmlns:a16="http://schemas.microsoft.com/office/drawing/2014/main" id="{9F159B60-5DAD-49AB-A90E-27BD1E200B73}"/>
              </a:ext>
            </a:extLst>
          </p:cNvPr>
          <p:cNvSpPr txBox="1"/>
          <p:nvPr/>
        </p:nvSpPr>
        <p:spPr>
          <a:xfrm>
            <a:off x="1087699" y="2182505"/>
            <a:ext cx="6860105" cy="40626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400" dirty="0">
                <a:solidFill>
                  <a:schemeClr val="bg1"/>
                </a:solidFill>
                <a:latin typeface="Arial"/>
              </a:rPr>
              <a:t>National Take A Wild Guess Day is observed on </a:t>
            </a:r>
            <a:r>
              <a:rPr lang="en-US" sz="2400" b="1" dirty="0">
                <a:solidFill>
                  <a:schemeClr val="bg1"/>
                </a:solidFill>
                <a:latin typeface="Arial"/>
              </a:rPr>
              <a:t>April 15</a:t>
            </a:r>
            <a:r>
              <a:rPr lang="en-US" sz="2400" dirty="0">
                <a:solidFill>
                  <a:schemeClr val="bg1"/>
                </a:solidFill>
                <a:latin typeface="Arial"/>
              </a:rPr>
              <a:t> of every year.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Take A Wild Guess </a:t>
            </a:r>
            <a:r>
              <a:rPr lang="en-US" sz="2400" dirty="0" err="1">
                <a:solidFill>
                  <a:schemeClr val="bg1"/>
                </a:solidFill>
                <a:latin typeface="Arial"/>
              </a:rPr>
              <a:t>honours</a:t>
            </a:r>
            <a:r>
              <a:rPr lang="en-US" sz="2400" dirty="0">
                <a:solidFill>
                  <a:schemeClr val="bg1"/>
                </a:solidFill>
                <a:latin typeface="Arial"/>
              </a:rPr>
              <a:t> and celebrates all kinds of</a:t>
            </a:r>
            <a:r>
              <a:rPr lang="en-US" sz="2400" b="1" dirty="0">
                <a:solidFill>
                  <a:schemeClr val="bg1"/>
                </a:solidFill>
                <a:latin typeface="Arial"/>
              </a:rPr>
              <a:t> hunches, intuitions, divinations, predictions, and sixth senses</a:t>
            </a:r>
            <a:r>
              <a:rPr lang="en-US" sz="2400" dirty="0">
                <a:solidFill>
                  <a:schemeClr val="bg1"/>
                </a:solidFill>
                <a:latin typeface="Arial"/>
              </a:rPr>
              <a:t>.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Take A Wild Guess Day is a day you may want to guess how many coins are in the tube and how many jellybeans are in the jar </a:t>
            </a:r>
            <a:r>
              <a:rPr lang="en-US" sz="2400" dirty="0" err="1">
                <a:solidFill>
                  <a:schemeClr val="bg1"/>
                </a:solidFill>
                <a:latin typeface="Arial"/>
              </a:rPr>
              <a:t>etc</a:t>
            </a:r>
            <a:r>
              <a:rPr lang="en-US" sz="2400" dirty="0">
                <a:solidFill>
                  <a:schemeClr val="bg1"/>
                </a:solidFill>
                <a:latin typeface="Arial"/>
              </a:rPr>
              <a:t> (</a:t>
            </a:r>
            <a:r>
              <a:rPr lang="en-US" sz="2400" dirty="0" err="1">
                <a:solidFill>
                  <a:schemeClr val="bg1"/>
                </a:solidFill>
                <a:latin typeface="Arial"/>
              </a:rPr>
              <a:t>e’setrerler</a:t>
            </a:r>
            <a:r>
              <a:rPr lang="en-US" sz="2400" dirty="0">
                <a:solidFill>
                  <a:schemeClr val="bg1"/>
                </a:solidFill>
                <a:latin typeface="Arial"/>
              </a:rPr>
              <a:t>). It is a day full of guesses and hunches.</a:t>
            </a:r>
            <a:endParaRPr lang="en-US" sz="2400" dirty="0"/>
          </a:p>
        </p:txBody>
      </p:sp>
    </p:spTree>
    <p:extLst>
      <p:ext uri="{BB962C8B-B14F-4D97-AF65-F5344CB8AC3E}">
        <p14:creationId xmlns:p14="http://schemas.microsoft.com/office/powerpoint/2010/main" val="58603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734152" y="598578"/>
            <a:ext cx="8308571" cy="853287"/>
          </a:xfrm>
          <a:prstGeom prst="rect">
            <a:avLst/>
          </a:prstGeom>
        </p:spPr>
        <p:txBody>
          <a:bodyPr>
            <a:normAutofit fontScale="90000"/>
          </a:bodyPr>
          <a:lstStyle/>
          <a:p>
            <a:pPr algn="ctr" defTabSz="987526">
              <a:lnSpc>
                <a:spcPct val="100000"/>
              </a:lnSpc>
              <a:defRPr sz="4212"/>
            </a:pPr>
            <a:r>
              <a:rPr lang="en-US" sz="5600" dirty="0"/>
              <a:t>Take A Wild Guess Day</a:t>
            </a:r>
            <a:br>
              <a:rPr lang="en-US" sz="5600" dirty="0"/>
            </a:br>
            <a:r>
              <a:rPr lang="en-US" sz="3000" dirty="0"/>
              <a:t>History Behind this Day</a:t>
            </a:r>
          </a:p>
        </p:txBody>
      </p:sp>
      <p:pic>
        <p:nvPicPr>
          <p:cNvPr id="2" name="Picture 3" descr="A person wearing glasses&#10;&#10;Description automatically generated">
            <a:extLst>
              <a:ext uri="{FF2B5EF4-FFF2-40B4-BE49-F238E27FC236}">
                <a16:creationId xmlns:a16="http://schemas.microsoft.com/office/drawing/2014/main" id="{131D1016-7DDA-464E-BD11-B0BBAE999F51}"/>
              </a:ext>
            </a:extLst>
          </p:cNvPr>
          <p:cNvPicPr>
            <a:picLocks noChangeAspect="1"/>
          </p:cNvPicPr>
          <p:nvPr/>
        </p:nvPicPr>
        <p:blipFill>
          <a:blip r:embed="rId2"/>
          <a:stretch>
            <a:fillRect/>
          </a:stretch>
        </p:blipFill>
        <p:spPr>
          <a:xfrm>
            <a:off x="10783019" y="150114"/>
            <a:ext cx="1285093" cy="1461704"/>
          </a:xfrm>
          <a:prstGeom prst="rect">
            <a:avLst/>
          </a:prstGeom>
        </p:spPr>
      </p:pic>
      <p:pic>
        <p:nvPicPr>
          <p:cNvPr id="6" name="Picture 6" descr="A close up of a toy&#10;&#10;Description automatically generated">
            <a:extLst>
              <a:ext uri="{FF2B5EF4-FFF2-40B4-BE49-F238E27FC236}">
                <a16:creationId xmlns:a16="http://schemas.microsoft.com/office/drawing/2014/main" id="{27B57C95-451B-4A35-979B-56530CBDEAE2}"/>
              </a:ext>
            </a:extLst>
          </p:cNvPr>
          <p:cNvPicPr>
            <a:picLocks noChangeAspect="1"/>
          </p:cNvPicPr>
          <p:nvPr/>
        </p:nvPicPr>
        <p:blipFill>
          <a:blip r:embed="rId3"/>
          <a:stretch>
            <a:fillRect/>
          </a:stretch>
        </p:blipFill>
        <p:spPr>
          <a:xfrm>
            <a:off x="78106" y="5443284"/>
            <a:ext cx="1721005" cy="1307112"/>
          </a:xfrm>
          <a:prstGeom prst="rect">
            <a:avLst/>
          </a:prstGeom>
        </p:spPr>
      </p:pic>
      <p:sp>
        <p:nvSpPr>
          <p:cNvPr id="3" name="TextBox 2">
            <a:extLst>
              <a:ext uri="{FF2B5EF4-FFF2-40B4-BE49-F238E27FC236}">
                <a16:creationId xmlns:a16="http://schemas.microsoft.com/office/drawing/2014/main" id="{9F159B60-5DAD-49AB-A90E-27BD1E200B73}"/>
              </a:ext>
            </a:extLst>
          </p:cNvPr>
          <p:cNvSpPr txBox="1"/>
          <p:nvPr/>
        </p:nvSpPr>
        <p:spPr>
          <a:xfrm>
            <a:off x="2179078" y="2218855"/>
            <a:ext cx="7418717" cy="3877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National Take A Wild Guess Day was created by </a:t>
            </a:r>
            <a:r>
              <a:rPr lang="en-US" sz="2800" b="1" dirty="0">
                <a:solidFill>
                  <a:schemeClr val="bg1"/>
                </a:solidFill>
                <a:ea typeface="+mn-lt"/>
                <a:cs typeface="+mn-lt"/>
              </a:rPr>
              <a:t>Jim Barber</a:t>
            </a:r>
            <a:r>
              <a:rPr lang="en-US" sz="2800" dirty="0">
                <a:solidFill>
                  <a:schemeClr val="bg1"/>
                </a:solidFill>
                <a:ea typeface="+mn-lt"/>
                <a:cs typeface="+mn-lt"/>
              </a:rPr>
              <a:t>. </a:t>
            </a:r>
          </a:p>
          <a:p>
            <a:pPr algn="ctr"/>
            <a:endParaRPr lang="en-US" sz="2800" dirty="0">
              <a:solidFill>
                <a:schemeClr val="bg1"/>
              </a:solidFill>
              <a:ea typeface="+mn-lt"/>
              <a:cs typeface="+mn-lt"/>
            </a:endParaRPr>
          </a:p>
          <a:p>
            <a:pPr algn="ctr"/>
            <a:r>
              <a:rPr lang="en-US" sz="2800" dirty="0">
                <a:solidFill>
                  <a:schemeClr val="bg1"/>
                </a:solidFill>
                <a:ea typeface="+mn-lt"/>
                <a:cs typeface="+mn-lt"/>
              </a:rPr>
              <a:t>The originator of this day, Jim Barber made a successful guess that Take A Wild Guess Day would be a hit, and he proved to be correct as Take A Wild Guess Day is observed every year successfully, and many people have joined in celebrating this day.</a:t>
            </a:r>
          </a:p>
        </p:txBody>
      </p:sp>
    </p:spTree>
    <p:extLst>
      <p:ext uri="{BB962C8B-B14F-4D97-AF65-F5344CB8AC3E}">
        <p14:creationId xmlns:p14="http://schemas.microsoft.com/office/powerpoint/2010/main" val="24745592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873733" y="421127"/>
            <a:ext cx="8308571" cy="853287"/>
          </a:xfrm>
          <a:prstGeom prst="rect">
            <a:avLst/>
          </a:prstGeom>
        </p:spPr>
        <p:txBody>
          <a:bodyPr>
            <a:normAutofit fontScale="90000"/>
          </a:bodyPr>
          <a:lstStyle/>
          <a:p>
            <a:pPr algn="ctr" defTabSz="987526">
              <a:lnSpc>
                <a:spcPct val="100000"/>
              </a:lnSpc>
              <a:defRPr sz="4212"/>
            </a:pPr>
            <a:r>
              <a:rPr lang="en-US" sz="5600" dirty="0"/>
              <a:t>Take A Wild Guess Day</a:t>
            </a:r>
            <a:br>
              <a:rPr lang="en-US" sz="5600" dirty="0"/>
            </a:br>
            <a:r>
              <a:rPr lang="en-US" sz="3000" dirty="0"/>
              <a:t>How to Observe</a:t>
            </a:r>
          </a:p>
        </p:txBody>
      </p:sp>
      <p:pic>
        <p:nvPicPr>
          <p:cNvPr id="2" name="Picture 3" descr="A person wearing glasses&#10;&#10;Description automatically generated">
            <a:extLst>
              <a:ext uri="{FF2B5EF4-FFF2-40B4-BE49-F238E27FC236}">
                <a16:creationId xmlns:a16="http://schemas.microsoft.com/office/drawing/2014/main" id="{131D1016-7DDA-464E-BD11-B0BBAE999F51}"/>
              </a:ext>
            </a:extLst>
          </p:cNvPr>
          <p:cNvPicPr>
            <a:picLocks noChangeAspect="1"/>
          </p:cNvPicPr>
          <p:nvPr/>
        </p:nvPicPr>
        <p:blipFill>
          <a:blip r:embed="rId2"/>
          <a:stretch>
            <a:fillRect/>
          </a:stretch>
        </p:blipFill>
        <p:spPr>
          <a:xfrm>
            <a:off x="10857010" y="0"/>
            <a:ext cx="1334990" cy="1443487"/>
          </a:xfrm>
          <a:prstGeom prst="rect">
            <a:avLst/>
          </a:prstGeom>
        </p:spPr>
      </p:pic>
      <p:pic>
        <p:nvPicPr>
          <p:cNvPr id="5" name="Picture 5" descr="A close up of a person&#10;&#10;Description automatically generated">
            <a:extLst>
              <a:ext uri="{FF2B5EF4-FFF2-40B4-BE49-F238E27FC236}">
                <a16:creationId xmlns:a16="http://schemas.microsoft.com/office/drawing/2014/main" id="{F3D522C7-9F9F-46B3-82BB-8E56910E7276}"/>
              </a:ext>
            </a:extLst>
          </p:cNvPr>
          <p:cNvPicPr>
            <a:picLocks noChangeAspect="1"/>
          </p:cNvPicPr>
          <p:nvPr/>
        </p:nvPicPr>
        <p:blipFill>
          <a:blip r:embed="rId3"/>
          <a:stretch>
            <a:fillRect/>
          </a:stretch>
        </p:blipFill>
        <p:spPr>
          <a:xfrm>
            <a:off x="146494" y="5534488"/>
            <a:ext cx="2087467" cy="1228622"/>
          </a:xfrm>
          <a:prstGeom prst="rect">
            <a:avLst/>
          </a:prstGeom>
        </p:spPr>
      </p:pic>
      <p:pic>
        <p:nvPicPr>
          <p:cNvPr id="6" name="Picture 6" descr="A close up of a toy&#10;&#10;Description automatically generated">
            <a:extLst>
              <a:ext uri="{FF2B5EF4-FFF2-40B4-BE49-F238E27FC236}">
                <a16:creationId xmlns:a16="http://schemas.microsoft.com/office/drawing/2014/main" id="{27B57C95-451B-4A35-979B-56530CBDEAE2}"/>
              </a:ext>
            </a:extLst>
          </p:cNvPr>
          <p:cNvPicPr>
            <a:picLocks noChangeAspect="1"/>
          </p:cNvPicPr>
          <p:nvPr/>
        </p:nvPicPr>
        <p:blipFill>
          <a:blip r:embed="rId4"/>
          <a:stretch>
            <a:fillRect/>
          </a:stretch>
        </p:blipFill>
        <p:spPr>
          <a:xfrm>
            <a:off x="10470995" y="5550888"/>
            <a:ext cx="1721005" cy="1307112"/>
          </a:xfrm>
          <a:prstGeom prst="rect">
            <a:avLst/>
          </a:prstGeom>
        </p:spPr>
      </p:pic>
      <p:sp>
        <p:nvSpPr>
          <p:cNvPr id="3" name="TextBox 2">
            <a:extLst>
              <a:ext uri="{FF2B5EF4-FFF2-40B4-BE49-F238E27FC236}">
                <a16:creationId xmlns:a16="http://schemas.microsoft.com/office/drawing/2014/main" id="{9F159B60-5DAD-49AB-A90E-27BD1E200B73}"/>
              </a:ext>
            </a:extLst>
          </p:cNvPr>
          <p:cNvSpPr txBox="1"/>
          <p:nvPr/>
        </p:nvSpPr>
        <p:spPr>
          <a:xfrm>
            <a:off x="851140" y="1443487"/>
            <a:ext cx="9230264" cy="3016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We all make a lot of guesses throughout our life. Sometimes these assumptions and guesses can bring us great pleasure or motivate us to take chances. </a:t>
            </a:r>
          </a:p>
          <a:p>
            <a:pPr algn="ctr"/>
            <a:endParaRPr lang="en-US" sz="2800" dirty="0">
              <a:solidFill>
                <a:schemeClr val="bg1"/>
              </a:solidFill>
              <a:ea typeface="+mn-lt"/>
              <a:cs typeface="+mn-lt"/>
            </a:endParaRPr>
          </a:p>
          <a:p>
            <a:pPr algn="ctr"/>
            <a:r>
              <a:rPr lang="en-US" sz="2800" dirty="0">
                <a:solidFill>
                  <a:schemeClr val="bg1"/>
                </a:solidFill>
                <a:ea typeface="+mn-lt"/>
                <a:cs typeface="+mn-lt"/>
              </a:rPr>
              <a:t>The main aim of this day is to turn the spotlight on intuitions, hunches, extraordinary leaps of assumption and outright </a:t>
            </a:r>
            <a:r>
              <a:rPr lang="en-US" sz="2800" dirty="0" err="1">
                <a:solidFill>
                  <a:schemeClr val="bg1"/>
                </a:solidFill>
                <a:ea typeface="+mn-lt"/>
                <a:cs typeface="+mn-lt"/>
              </a:rPr>
              <a:t>guessings</a:t>
            </a:r>
            <a:r>
              <a:rPr lang="en-US" dirty="0">
                <a:solidFill>
                  <a:schemeClr val="bg1"/>
                </a:solidFill>
                <a:ea typeface="+mn-lt"/>
                <a:cs typeface="+mn-lt"/>
              </a:rPr>
              <a:t>.</a:t>
            </a:r>
          </a:p>
        </p:txBody>
      </p:sp>
    </p:spTree>
    <p:extLst>
      <p:ext uri="{BB962C8B-B14F-4D97-AF65-F5344CB8AC3E}">
        <p14:creationId xmlns:p14="http://schemas.microsoft.com/office/powerpoint/2010/main" val="37618945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B066A6"/>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599532" y="109211"/>
            <a:ext cx="8308571" cy="853287"/>
          </a:xfrm>
          <a:prstGeom prst="rect">
            <a:avLst/>
          </a:prstGeom>
        </p:spPr>
        <p:txBody>
          <a:bodyPr>
            <a:normAutofit fontScale="90000"/>
          </a:bodyPr>
          <a:lstStyle/>
          <a:p>
            <a:pPr algn="ctr" defTabSz="987526">
              <a:lnSpc>
                <a:spcPct val="100000"/>
              </a:lnSpc>
              <a:defRPr sz="4212"/>
            </a:pPr>
            <a:r>
              <a:rPr lang="en-US" sz="5600" dirty="0"/>
              <a:t>Take A Wild Guess Day</a:t>
            </a:r>
            <a:endParaRPr lang="en-US" dirty="0"/>
          </a:p>
        </p:txBody>
      </p:sp>
      <p:pic>
        <p:nvPicPr>
          <p:cNvPr id="5" name="Picture 5" descr="A close up of a person&#10;&#10;Description automatically generated">
            <a:extLst>
              <a:ext uri="{FF2B5EF4-FFF2-40B4-BE49-F238E27FC236}">
                <a16:creationId xmlns:a16="http://schemas.microsoft.com/office/drawing/2014/main" id="{F3D522C7-9F9F-46B3-82BB-8E56910E7276}"/>
              </a:ext>
            </a:extLst>
          </p:cNvPr>
          <p:cNvPicPr>
            <a:picLocks noChangeAspect="1"/>
          </p:cNvPicPr>
          <p:nvPr/>
        </p:nvPicPr>
        <p:blipFill>
          <a:blip r:embed="rId2"/>
          <a:stretch>
            <a:fillRect/>
          </a:stretch>
        </p:blipFill>
        <p:spPr>
          <a:xfrm>
            <a:off x="948905" y="4416725"/>
            <a:ext cx="10777269" cy="2076090"/>
          </a:xfrm>
          <a:prstGeom prst="rect">
            <a:avLst/>
          </a:prstGeom>
        </p:spPr>
      </p:pic>
      <p:sp>
        <p:nvSpPr>
          <p:cNvPr id="6" name="文本框 5">
            <a:extLst>
              <a:ext uri="{FF2B5EF4-FFF2-40B4-BE49-F238E27FC236}">
                <a16:creationId xmlns:a16="http://schemas.microsoft.com/office/drawing/2014/main" id="{0B21FF8A-E2CB-4B7A-8C57-60A8037634CF}"/>
              </a:ext>
            </a:extLst>
          </p:cNvPr>
          <p:cNvSpPr txBox="1"/>
          <p:nvPr/>
        </p:nvSpPr>
        <p:spPr>
          <a:xfrm>
            <a:off x="3289539" y="2044005"/>
            <a:ext cx="6096000" cy="1384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US" sz="2800" dirty="0">
                <a:solidFill>
                  <a:schemeClr val="bg1"/>
                </a:solidFill>
                <a:latin typeface="Raleway"/>
              </a:rPr>
              <a:t>“</a:t>
            </a:r>
            <a:r>
              <a:rPr lang="en-US" sz="2800" b="1" i="1" dirty="0">
                <a:solidFill>
                  <a:schemeClr val="bg1"/>
                </a:solidFill>
                <a:latin typeface="Raleway"/>
              </a:rPr>
              <a:t>I like to keep people guessing</a:t>
            </a:r>
            <a:r>
              <a:rPr lang="en-US" sz="2800" dirty="0">
                <a:solidFill>
                  <a:schemeClr val="bg1"/>
                </a:solidFill>
                <a:latin typeface="Raleway"/>
              </a:rPr>
              <a:t>.”</a:t>
            </a:r>
          </a:p>
          <a:p>
            <a:pPr hangingPunct="0"/>
            <a:endParaRPr lang="en-US" sz="2800" dirty="0">
              <a:solidFill>
                <a:schemeClr val="bg1"/>
              </a:solidFill>
              <a:latin typeface="Raleway"/>
            </a:endParaRPr>
          </a:p>
          <a:p>
            <a:pPr hangingPunct="0"/>
            <a:r>
              <a:rPr lang="en-US" sz="2800" dirty="0">
                <a:solidFill>
                  <a:schemeClr val="bg1"/>
                </a:solidFill>
                <a:latin typeface="Raleway"/>
              </a:rPr>
              <a:t> – Amanda </a:t>
            </a:r>
            <a:r>
              <a:rPr lang="en-US" sz="2800" dirty="0" err="1">
                <a:solidFill>
                  <a:schemeClr val="bg1"/>
                </a:solidFill>
                <a:latin typeface="Raleway"/>
              </a:rPr>
              <a:t>Seyfried</a:t>
            </a:r>
            <a:endParaRPr lang="en-US" sz="2800" dirty="0">
              <a:solidFill>
                <a:schemeClr val="bg1"/>
              </a:solidFill>
            </a:endParaRPr>
          </a:p>
        </p:txBody>
      </p:sp>
    </p:spTree>
    <p:extLst>
      <p:ext uri="{BB962C8B-B14F-4D97-AF65-F5344CB8AC3E}">
        <p14:creationId xmlns:p14="http://schemas.microsoft.com/office/powerpoint/2010/main" val="25177436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title"/>
          </p:nvPr>
        </p:nvSpPr>
        <p:spPr>
          <a:xfrm>
            <a:off x="646503" y="385418"/>
            <a:ext cx="4960003" cy="1930001"/>
          </a:xfrm>
          <a:prstGeom prst="rect">
            <a:avLst/>
          </a:prstGeom>
        </p:spPr>
        <p:txBody>
          <a:bodyPr>
            <a:normAutofit/>
          </a:bodyPr>
          <a:lstStyle/>
          <a:p>
            <a:pPr defTabSz="987526">
              <a:lnSpc>
                <a:spcPct val="100000"/>
              </a:lnSpc>
              <a:defRPr sz="4212"/>
            </a:pPr>
            <a:r>
              <a:rPr lang="en-US" sz="5600" dirty="0"/>
              <a:t>April 16</a:t>
            </a:r>
            <a:r>
              <a:rPr sz="5600" dirty="0"/>
              <a:t>, 2021</a:t>
            </a:r>
            <a:endParaRPr lang="en-US" dirty="0"/>
          </a:p>
          <a:p>
            <a:pPr defTabSz="987526">
              <a:lnSpc>
                <a:spcPct val="100000"/>
              </a:lnSpc>
              <a:defRPr sz="4212"/>
            </a:pPr>
            <a:r>
              <a:rPr lang="en-US" sz="5600" dirty="0"/>
              <a:t>Happy Friday</a:t>
            </a:r>
          </a:p>
        </p:txBody>
      </p:sp>
      <p:sp>
        <p:nvSpPr>
          <p:cNvPr id="632" name="Google Shape;504;p33"/>
          <p:cNvSpPr txBox="1">
            <a:spLocks noGrp="1"/>
          </p:cNvSpPr>
          <p:nvPr>
            <p:ph type="subTitle" sz="quarter" idx="4294967295"/>
          </p:nvPr>
        </p:nvSpPr>
        <p:spPr>
          <a:xfrm>
            <a:off x="0" y="2470150"/>
            <a:ext cx="5972175" cy="2889250"/>
          </a:xfrm>
          <a:prstGeom prst="rect">
            <a:avLst/>
          </a:prstGeom>
        </p:spPr>
        <p:txBody>
          <a:bodyPr lIns="121899" tIns="121899" rIns="121899" bIns="121899" anchor="t">
            <a:normAutofit fontScale="92500" lnSpcReduction="10000"/>
          </a:bodyPr>
          <a:lstStyle/>
          <a:p>
            <a:pPr marL="0" indent="18415" defTabSz="694927">
              <a:defRPr sz="1881"/>
            </a:pPr>
            <a:r>
              <a:rPr sz="3000" dirty="0"/>
              <a:t>Today's Lesson:</a:t>
            </a:r>
            <a:endParaRPr lang="en-US" sz="3000" dirty="0"/>
          </a:p>
          <a:p>
            <a:pPr marL="0" indent="18415" defTabSz="694927">
              <a:defRPr sz="1881"/>
            </a:pPr>
            <a:endParaRPr lang="en-US" sz="3000" dirty="0"/>
          </a:p>
          <a:p>
            <a:pPr marL="0" indent="18415" defTabSz="694927">
              <a:defRPr sz="1881"/>
            </a:pPr>
            <a:r>
              <a:rPr sz="3000" dirty="0"/>
              <a:t>Part I: </a:t>
            </a:r>
            <a:r>
              <a:rPr lang="en-US" sz="3000" dirty="0"/>
              <a:t>Save the Elephant Day</a:t>
            </a:r>
          </a:p>
          <a:p>
            <a:pPr marL="0" indent="18415" defTabSz="694927">
              <a:defRPr sz="1881"/>
            </a:pPr>
            <a:endParaRPr lang="en-US" sz="3000" dirty="0"/>
          </a:p>
          <a:p>
            <a:pPr marL="0" indent="18415" defTabSz="694927">
              <a:defRPr sz="1881"/>
            </a:pPr>
            <a:r>
              <a:rPr sz="3000" dirty="0"/>
              <a:t>Part II:</a:t>
            </a:r>
            <a:r>
              <a:rPr lang="en-US" sz="3000" dirty="0"/>
              <a:t> </a:t>
            </a:r>
            <a:r>
              <a:rPr lang="en-US" sz="3200" dirty="0">
                <a:latin typeface="Verdana" panose="020B0604030504040204" pitchFamily="34" charset="0"/>
              </a:rPr>
              <a:t> </a:t>
            </a:r>
            <a:r>
              <a:rPr lang="en-US" sz="2400" dirty="0">
                <a:latin typeface="Verdana" panose="020B0604030504040204" pitchFamily="34" charset="0"/>
              </a:rPr>
              <a:t>Benefits of recreation participation in leisure time</a:t>
            </a:r>
            <a:endParaRPr lang="en-US" sz="2400" dirty="0"/>
          </a:p>
          <a:p>
            <a:pPr marL="0" indent="18415" defTabSz="694927">
              <a:defRPr sz="1425"/>
            </a:pPr>
            <a:endParaRPr dirty="0"/>
          </a:p>
        </p:txBody>
      </p:sp>
      <p:sp>
        <p:nvSpPr>
          <p:cNvPr id="633" name="Google Shape;505;p33"/>
          <p:cNvSpPr/>
          <p:nvPr/>
        </p:nvSpPr>
        <p:spPr>
          <a:xfrm>
            <a:off x="7581948" y="1778116"/>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A baby elephant standing next to a body of water&#10;&#10;Description automatically generated">
            <a:extLst>
              <a:ext uri="{FF2B5EF4-FFF2-40B4-BE49-F238E27FC236}">
                <a16:creationId xmlns:a16="http://schemas.microsoft.com/office/drawing/2014/main" id="{CD279956-2627-4033-8DF5-2FE71B68CC21}"/>
              </a:ext>
            </a:extLst>
          </p:cNvPr>
          <p:cNvPicPr>
            <a:picLocks noChangeAspect="1"/>
          </p:cNvPicPr>
          <p:nvPr/>
        </p:nvPicPr>
        <p:blipFill>
          <a:blip r:embed="rId2"/>
          <a:stretch>
            <a:fillRect/>
          </a:stretch>
        </p:blipFill>
        <p:spPr>
          <a:xfrm>
            <a:off x="6872378" y="2178509"/>
            <a:ext cx="4964770" cy="2930757"/>
          </a:xfrm>
          <a:prstGeom prst="rect">
            <a:avLst/>
          </a:prstGeom>
        </p:spPr>
      </p:pic>
    </p:spTree>
    <p:extLst>
      <p:ext uri="{BB962C8B-B14F-4D97-AF65-F5344CB8AC3E}">
        <p14:creationId xmlns:p14="http://schemas.microsoft.com/office/powerpoint/2010/main" val="7755399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32">
                                            <p:txEl>
                                              <p:pRg st="2" end="2"/>
                                            </p:txEl>
                                          </p:spTgt>
                                        </p:tgtEl>
                                        <p:attrNameLst>
                                          <p:attrName>style.visibility</p:attrName>
                                        </p:attrNameLst>
                                      </p:cBhvr>
                                      <p:to>
                                        <p:strVal val="visible"/>
                                      </p:to>
                                    </p:set>
                                    <p:animEffect transition="in" filter="fade">
                                      <p:cBhvr>
                                        <p:cTn id="18" dur="1000"/>
                                        <p:tgtEl>
                                          <p:spTgt spid="632">
                                            <p:txEl>
                                              <p:pRg st="2" end="2"/>
                                            </p:txEl>
                                          </p:spTgt>
                                        </p:tgtEl>
                                      </p:cBhvr>
                                    </p:animEffect>
                                    <p:anim calcmode="lin" valueType="num">
                                      <p:cBhvr>
                                        <p:cTn id="19" dur="1000" fill="hold"/>
                                        <p:tgtEl>
                                          <p:spTgt spid="632">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63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32">
                                            <p:txEl>
                                              <p:pRg st="4" end="4"/>
                                            </p:txEl>
                                          </p:spTgt>
                                        </p:tgtEl>
                                        <p:attrNameLst>
                                          <p:attrName>style.visibility</p:attrName>
                                        </p:attrNameLst>
                                      </p:cBhvr>
                                      <p:to>
                                        <p:strVal val="visible"/>
                                      </p:to>
                                    </p:set>
                                    <p:animEffect transition="in" filter="fade">
                                      <p:cBhvr>
                                        <p:cTn id="25" dur="1000"/>
                                        <p:tgtEl>
                                          <p:spTgt spid="632">
                                            <p:txEl>
                                              <p:pRg st="4" end="4"/>
                                            </p:txEl>
                                          </p:spTgt>
                                        </p:tgtEl>
                                      </p:cBhvr>
                                    </p:animEffect>
                                    <p:anim calcmode="lin" valueType="num">
                                      <p:cBhvr>
                                        <p:cTn id="26" dur="1000" fill="hold"/>
                                        <p:tgtEl>
                                          <p:spTgt spid="632">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3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DBA322-B9B1-4BD0-92BB-CC697651B370}"/>
              </a:ext>
            </a:extLst>
          </p:cNvPr>
          <p:cNvSpPr txBox="1"/>
          <p:nvPr/>
        </p:nvSpPr>
        <p:spPr>
          <a:xfrm>
            <a:off x="1127185" y="684362"/>
            <a:ext cx="10529977"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t>1. California has an awareness days / day that all countries around the world should have. </a:t>
            </a:r>
          </a:p>
          <a:p>
            <a:endParaRPr lang="en-US" sz="3600" dirty="0"/>
          </a:p>
          <a:p>
            <a:r>
              <a:rPr lang="en-US" sz="3600" dirty="0">
                <a:solidFill>
                  <a:srgbClr val="FFFF00"/>
                </a:solidFill>
              </a:rPr>
              <a:t>2. It is Drowsy Driver Awareness Day and it happening / happens on April 6 every year. </a:t>
            </a:r>
          </a:p>
          <a:p>
            <a:endParaRPr lang="en-US" sz="3600" dirty="0">
              <a:solidFill>
                <a:srgbClr val="FFFF00"/>
              </a:solidFill>
            </a:endParaRPr>
          </a:p>
          <a:p>
            <a:r>
              <a:rPr lang="en-US" sz="3600" dirty="0">
                <a:solidFill>
                  <a:schemeClr val="accent3">
                    <a:lumMod val="60000"/>
                    <a:lumOff val="40000"/>
                  </a:schemeClr>
                </a:solidFill>
              </a:rPr>
              <a:t>3. Its aim is to raise awareness of the dangers of driving your car (or riding your motorcycle) for long periods / period without a rest. </a:t>
            </a:r>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BE855F8D-E767-4D6C-B3AB-8AF5157DBD05}"/>
                  </a:ext>
                </a:extLst>
              </p14:cNvPr>
              <p14:cNvContentPartPr/>
              <p14:nvPr/>
            </p14:nvContentPartPr>
            <p14:xfrm>
              <a:off x="8884945" y="769802"/>
              <a:ext cx="771840" cy="507960"/>
            </p14:xfrm>
          </p:contentPart>
        </mc:Choice>
        <mc:Fallback xmlns="">
          <p:pic>
            <p:nvPicPr>
              <p:cNvPr id="2" name="墨迹 1">
                <a:extLst>
                  <a:ext uri="{FF2B5EF4-FFF2-40B4-BE49-F238E27FC236}">
                    <a16:creationId xmlns:a16="http://schemas.microsoft.com/office/drawing/2014/main" id="{BE855F8D-E767-4D6C-B3AB-8AF5157DBD05}"/>
                  </a:ext>
                </a:extLst>
              </p:cNvPr>
              <p:cNvPicPr/>
              <p:nvPr/>
            </p:nvPicPr>
            <p:blipFill>
              <a:blip r:embed="rId3"/>
              <a:stretch>
                <a:fillRect/>
              </a:stretch>
            </p:blipFill>
            <p:spPr>
              <a:xfrm>
                <a:off x="8830945" y="662162"/>
                <a:ext cx="879480" cy="723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2E226E53-47D6-483F-8AA1-394D6C38390D}"/>
                  </a:ext>
                </a:extLst>
              </p14:cNvPr>
              <p14:cNvContentPartPr/>
              <p14:nvPr/>
            </p14:nvContentPartPr>
            <p14:xfrm>
              <a:off x="2374705" y="2127722"/>
              <a:ext cx="360" cy="2520"/>
            </p14:xfrm>
          </p:contentPart>
        </mc:Choice>
        <mc:Fallback xmlns="">
          <p:pic>
            <p:nvPicPr>
              <p:cNvPr id="3" name="墨迹 2">
                <a:extLst>
                  <a:ext uri="{FF2B5EF4-FFF2-40B4-BE49-F238E27FC236}">
                    <a16:creationId xmlns:a16="http://schemas.microsoft.com/office/drawing/2014/main" id="{2E226E53-47D6-483F-8AA1-394D6C38390D}"/>
                  </a:ext>
                </a:extLst>
              </p:cNvPr>
              <p:cNvPicPr/>
              <p:nvPr/>
            </p:nvPicPr>
            <p:blipFill>
              <a:blip r:embed="rId5"/>
              <a:stretch>
                <a:fillRect/>
              </a:stretch>
            </p:blipFill>
            <p:spPr>
              <a:xfrm>
                <a:off x="2321065" y="2019722"/>
                <a:ext cx="108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B3D13D41-121A-482F-ACB7-C73AA3279A36}"/>
                  </a:ext>
                </a:extLst>
              </p14:cNvPr>
              <p14:cNvContentPartPr/>
              <p14:nvPr/>
            </p14:nvContentPartPr>
            <p14:xfrm>
              <a:off x="1730305" y="3180002"/>
              <a:ext cx="360" cy="360"/>
            </p14:xfrm>
          </p:contentPart>
        </mc:Choice>
        <mc:Fallback xmlns="">
          <p:pic>
            <p:nvPicPr>
              <p:cNvPr id="5" name="墨迹 4">
                <a:extLst>
                  <a:ext uri="{FF2B5EF4-FFF2-40B4-BE49-F238E27FC236}">
                    <a16:creationId xmlns:a16="http://schemas.microsoft.com/office/drawing/2014/main" id="{B3D13D41-121A-482F-ACB7-C73AA3279A36}"/>
                  </a:ext>
                </a:extLst>
              </p:cNvPr>
              <p:cNvPicPr/>
              <p:nvPr/>
            </p:nvPicPr>
            <p:blipFill>
              <a:blip r:embed="rId7"/>
              <a:stretch>
                <a:fillRect/>
              </a:stretch>
            </p:blipFill>
            <p:spPr>
              <a:xfrm>
                <a:off x="1676665" y="307200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EBB521A1-A52E-482B-9571-0D6D5E075B7D}"/>
                  </a:ext>
                </a:extLst>
              </p14:cNvPr>
              <p14:cNvContentPartPr/>
              <p14:nvPr/>
            </p14:nvContentPartPr>
            <p14:xfrm>
              <a:off x="3738025" y="3036002"/>
              <a:ext cx="1710000" cy="391680"/>
            </p14:xfrm>
          </p:contentPart>
        </mc:Choice>
        <mc:Fallback xmlns="">
          <p:pic>
            <p:nvPicPr>
              <p:cNvPr id="6" name="墨迹 5">
                <a:extLst>
                  <a:ext uri="{FF2B5EF4-FFF2-40B4-BE49-F238E27FC236}">
                    <a16:creationId xmlns:a16="http://schemas.microsoft.com/office/drawing/2014/main" id="{EBB521A1-A52E-482B-9571-0D6D5E075B7D}"/>
                  </a:ext>
                </a:extLst>
              </p:cNvPr>
              <p:cNvPicPr/>
              <p:nvPr/>
            </p:nvPicPr>
            <p:blipFill>
              <a:blip r:embed="rId9"/>
              <a:stretch>
                <a:fillRect/>
              </a:stretch>
            </p:blipFill>
            <p:spPr>
              <a:xfrm>
                <a:off x="3684385" y="2928002"/>
                <a:ext cx="181764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5BC9F778-8DCE-4D42-A411-D0E8455D220A}"/>
                  </a:ext>
                </a:extLst>
              </p14:cNvPr>
              <p14:cNvContentPartPr/>
              <p14:nvPr/>
            </p14:nvContentPartPr>
            <p14:xfrm>
              <a:off x="5543425" y="3846722"/>
              <a:ext cx="360" cy="360"/>
            </p14:xfrm>
          </p:contentPart>
        </mc:Choice>
        <mc:Fallback xmlns="">
          <p:pic>
            <p:nvPicPr>
              <p:cNvPr id="7" name="墨迹 6">
                <a:extLst>
                  <a:ext uri="{FF2B5EF4-FFF2-40B4-BE49-F238E27FC236}">
                    <a16:creationId xmlns:a16="http://schemas.microsoft.com/office/drawing/2014/main" id="{5BC9F778-8DCE-4D42-A411-D0E8455D220A}"/>
                  </a:ext>
                </a:extLst>
              </p:cNvPr>
              <p:cNvPicPr/>
              <p:nvPr/>
            </p:nvPicPr>
            <p:blipFill>
              <a:blip r:embed="rId11"/>
              <a:stretch>
                <a:fillRect/>
              </a:stretch>
            </p:blipFill>
            <p:spPr>
              <a:xfrm>
                <a:off x="5489425" y="373908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C4D9D016-EB90-438A-BB35-07E968D67F3A}"/>
                  </a:ext>
                </a:extLst>
              </p14:cNvPr>
              <p14:cNvContentPartPr/>
              <p14:nvPr/>
            </p14:nvContentPartPr>
            <p14:xfrm>
              <a:off x="1206865" y="5347562"/>
              <a:ext cx="1533600" cy="162000"/>
            </p14:xfrm>
          </p:contentPart>
        </mc:Choice>
        <mc:Fallback xmlns="">
          <p:pic>
            <p:nvPicPr>
              <p:cNvPr id="8" name="墨迹 7">
                <a:extLst>
                  <a:ext uri="{FF2B5EF4-FFF2-40B4-BE49-F238E27FC236}">
                    <a16:creationId xmlns:a16="http://schemas.microsoft.com/office/drawing/2014/main" id="{C4D9D016-EB90-438A-BB35-07E968D67F3A}"/>
                  </a:ext>
                </a:extLst>
              </p:cNvPr>
              <p:cNvPicPr/>
              <p:nvPr/>
            </p:nvPicPr>
            <p:blipFill>
              <a:blip r:embed="rId13"/>
              <a:stretch>
                <a:fillRect/>
              </a:stretch>
            </p:blipFill>
            <p:spPr>
              <a:xfrm>
                <a:off x="1152865" y="5239562"/>
                <a:ext cx="1641240" cy="377640"/>
              </a:xfrm>
              <a:prstGeom prst="rect">
                <a:avLst/>
              </a:prstGeom>
            </p:spPr>
          </p:pic>
        </mc:Fallback>
      </mc:AlternateContent>
    </p:spTree>
    <p:extLst>
      <p:ext uri="{BB962C8B-B14F-4D97-AF65-F5344CB8AC3E}">
        <p14:creationId xmlns:p14="http://schemas.microsoft.com/office/powerpoint/2010/main" val="622798031"/>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708151"/>
            <a:ext cx="8308571" cy="1144458"/>
          </a:xfrm>
          <a:prstGeom prst="rect">
            <a:avLst/>
          </a:prstGeom>
        </p:spPr>
        <p:txBody>
          <a:bodyPr>
            <a:normAutofit/>
          </a:bodyPr>
          <a:lstStyle/>
          <a:p>
            <a:pPr algn="ctr" defTabSz="987526">
              <a:lnSpc>
                <a:spcPct val="100000"/>
              </a:lnSpc>
              <a:defRPr sz="4212"/>
            </a:pPr>
            <a:r>
              <a:rPr lang="en-US" sz="5600" dirty="0"/>
              <a:t>Save the Elephant Day</a:t>
            </a:r>
            <a:endParaRPr lang="en-US" dirty="0"/>
          </a:p>
        </p:txBody>
      </p:sp>
      <p:pic>
        <p:nvPicPr>
          <p:cNvPr id="6" name="Picture 6" descr="A picture containing outdoor, mammal, grass, cow&#10;&#10;Description automatically generated">
            <a:extLst>
              <a:ext uri="{FF2B5EF4-FFF2-40B4-BE49-F238E27FC236}">
                <a16:creationId xmlns:a16="http://schemas.microsoft.com/office/drawing/2014/main" id="{A76C71D7-FA3F-410D-8688-498E68DDF823}"/>
              </a:ext>
            </a:extLst>
          </p:cNvPr>
          <p:cNvPicPr>
            <a:picLocks noChangeAspect="1"/>
          </p:cNvPicPr>
          <p:nvPr/>
        </p:nvPicPr>
        <p:blipFill>
          <a:blip r:embed="rId2"/>
          <a:stretch>
            <a:fillRect/>
          </a:stretch>
        </p:blipFill>
        <p:spPr>
          <a:xfrm>
            <a:off x="1598762" y="1852610"/>
            <a:ext cx="9661585" cy="4709216"/>
          </a:xfrm>
          <a:prstGeom prst="rect">
            <a:avLst/>
          </a:prstGeom>
        </p:spPr>
      </p:pic>
    </p:spTree>
    <p:extLst>
      <p:ext uri="{BB962C8B-B14F-4D97-AF65-F5344CB8AC3E}">
        <p14:creationId xmlns:p14="http://schemas.microsoft.com/office/powerpoint/2010/main" val="5624398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D07315F-E26B-433E-A94F-10EA8E67FB1F}"/>
              </a:ext>
            </a:extLst>
          </p:cNvPr>
          <p:cNvSpPr>
            <a:spLocks noGrp="1"/>
          </p:cNvSpPr>
          <p:nvPr>
            <p:ph type="body" sz="quarter" idx="1"/>
          </p:nvPr>
        </p:nvSpPr>
        <p:spPr/>
        <p:txBody>
          <a:bodyPr/>
          <a:lstStyle/>
          <a:p>
            <a:endParaRPr lang="en-US"/>
          </a:p>
        </p:txBody>
      </p:sp>
      <p:sp>
        <p:nvSpPr>
          <p:cNvPr id="631" name="Google Shape;503;p33"/>
          <p:cNvSpPr txBox="1">
            <a:spLocks noGrp="1"/>
          </p:cNvSpPr>
          <p:nvPr>
            <p:ph type="title"/>
          </p:nvPr>
        </p:nvSpPr>
        <p:spPr>
          <a:xfrm>
            <a:off x="691019" y="-70622"/>
            <a:ext cx="9832003" cy="768003"/>
          </a:xfrm>
          <a:prstGeom prst="rect">
            <a:avLst/>
          </a:prstGeom>
        </p:spPr>
        <p:txBody>
          <a:bodyPr>
            <a:normAutofit fontScale="90000"/>
          </a:bodyPr>
          <a:lstStyle/>
          <a:p>
            <a:pPr algn="ctr" defTabSz="987526">
              <a:lnSpc>
                <a:spcPct val="100000"/>
              </a:lnSpc>
              <a:defRPr sz="4212"/>
            </a:pPr>
            <a:r>
              <a:rPr lang="en-US" sz="5600" dirty="0"/>
              <a:t>Save the Elephant Day</a:t>
            </a:r>
            <a:br>
              <a:rPr lang="en-US" sz="5600" dirty="0"/>
            </a:br>
            <a:r>
              <a:rPr lang="en-US" sz="3000" dirty="0"/>
              <a:t>What is this day?</a:t>
            </a:r>
          </a:p>
        </p:txBody>
      </p:sp>
      <p:pic>
        <p:nvPicPr>
          <p:cNvPr id="5" name="Picture 5" descr="A large elephant walking across a lush green field&#10;&#10;Description automatically generated">
            <a:extLst>
              <a:ext uri="{FF2B5EF4-FFF2-40B4-BE49-F238E27FC236}">
                <a16:creationId xmlns:a16="http://schemas.microsoft.com/office/drawing/2014/main" id="{5CBFB9B3-5E30-4D90-A62C-58F08AFA16B4}"/>
              </a:ext>
            </a:extLst>
          </p:cNvPr>
          <p:cNvPicPr>
            <a:picLocks noChangeAspect="1"/>
          </p:cNvPicPr>
          <p:nvPr/>
        </p:nvPicPr>
        <p:blipFill>
          <a:blip r:embed="rId2"/>
          <a:stretch>
            <a:fillRect/>
          </a:stretch>
        </p:blipFill>
        <p:spPr>
          <a:xfrm>
            <a:off x="7914046" y="1098430"/>
            <a:ext cx="4075151" cy="4882551"/>
          </a:xfrm>
          <a:prstGeom prst="rect">
            <a:avLst/>
          </a:prstGeom>
        </p:spPr>
      </p:pic>
      <p:sp>
        <p:nvSpPr>
          <p:cNvPr id="3" name="TextBox 2">
            <a:extLst>
              <a:ext uri="{FF2B5EF4-FFF2-40B4-BE49-F238E27FC236}">
                <a16:creationId xmlns:a16="http://schemas.microsoft.com/office/drawing/2014/main" id="{AFFAE21B-92C4-45D1-91C5-552EE53089CF}"/>
              </a:ext>
            </a:extLst>
          </p:cNvPr>
          <p:cNvSpPr txBox="1"/>
          <p:nvPr/>
        </p:nvSpPr>
        <p:spPr>
          <a:xfrm>
            <a:off x="456415" y="1322443"/>
            <a:ext cx="6636588" cy="517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400" dirty="0">
                <a:solidFill>
                  <a:schemeClr val="bg1"/>
                </a:solidFill>
                <a:latin typeface="Arial"/>
              </a:rPr>
              <a:t>Save the Elephant Day is celebrated on </a:t>
            </a:r>
            <a:r>
              <a:rPr lang="en-US" sz="2400" b="1" dirty="0">
                <a:solidFill>
                  <a:schemeClr val="bg1"/>
                </a:solidFill>
                <a:latin typeface="Arial"/>
              </a:rPr>
              <a:t>April 16</a:t>
            </a:r>
            <a:r>
              <a:rPr lang="en-US" sz="2400" dirty="0">
                <a:solidFill>
                  <a:schemeClr val="bg1"/>
                </a:solidFill>
                <a:latin typeface="Arial"/>
              </a:rPr>
              <a:t> of every year. Save the Elephants Day is created to </a:t>
            </a:r>
            <a:r>
              <a:rPr lang="en-US" sz="2400" b="1" dirty="0">
                <a:solidFill>
                  <a:schemeClr val="bg1"/>
                </a:solidFill>
                <a:latin typeface="Arial"/>
              </a:rPr>
              <a:t>raise awareness about the dangers elephants face</a:t>
            </a:r>
            <a:r>
              <a:rPr lang="en-US" sz="2400" dirty="0">
                <a:solidFill>
                  <a:schemeClr val="bg1"/>
                </a:solidFill>
                <a:latin typeface="Arial"/>
              </a:rPr>
              <a:t> and various difficulties they have to overcome to live.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By spreading awareness the general people can understand the significance and consequences of their actions, or inactions on the future of elephants.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The two main problems to elephants are their habitat loss and ivory (‘</a:t>
            </a:r>
            <a:r>
              <a:rPr lang="en-US" sz="2400" dirty="0" err="1">
                <a:solidFill>
                  <a:schemeClr val="bg1"/>
                </a:solidFill>
                <a:latin typeface="Arial"/>
              </a:rPr>
              <a:t>iverri</a:t>
            </a:r>
            <a:r>
              <a:rPr lang="en-US" sz="2400" dirty="0">
                <a:solidFill>
                  <a:schemeClr val="bg1"/>
                </a:solidFill>
                <a:latin typeface="Arial"/>
              </a:rPr>
              <a:t>) trade, both of these threats are due to humans.</a:t>
            </a:r>
            <a:endParaRPr lang="en-US" sz="2400" dirty="0">
              <a:solidFill>
                <a:schemeClr val="bg1"/>
              </a:solidFill>
            </a:endParaRPr>
          </a:p>
        </p:txBody>
      </p:sp>
    </p:spTree>
    <p:extLst>
      <p:ext uri="{BB962C8B-B14F-4D97-AF65-F5344CB8AC3E}">
        <p14:creationId xmlns:p14="http://schemas.microsoft.com/office/powerpoint/2010/main" val="16148176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422891" y="92694"/>
            <a:ext cx="8308571" cy="1144458"/>
          </a:xfrm>
          <a:prstGeom prst="rect">
            <a:avLst/>
          </a:prstGeom>
        </p:spPr>
        <p:txBody>
          <a:bodyPr>
            <a:normAutofit fontScale="90000"/>
          </a:bodyPr>
          <a:lstStyle/>
          <a:p>
            <a:pPr algn="ctr" defTabSz="987526">
              <a:lnSpc>
                <a:spcPct val="100000"/>
              </a:lnSpc>
              <a:defRPr sz="4212"/>
            </a:pPr>
            <a:r>
              <a:rPr lang="en-US" sz="5600" dirty="0"/>
              <a:t>Save the Elephant Day</a:t>
            </a:r>
            <a:br>
              <a:rPr lang="en-US" sz="4200" dirty="0"/>
            </a:br>
            <a:r>
              <a:rPr lang="en-US" sz="3000" dirty="0"/>
              <a:t>History Behind this Day</a:t>
            </a:r>
          </a:p>
        </p:txBody>
      </p:sp>
      <p:pic>
        <p:nvPicPr>
          <p:cNvPr id="2" name="Picture 3" descr="A baby elephant standing next to a body of water&#10;&#10;Description automatically generated">
            <a:extLst>
              <a:ext uri="{FF2B5EF4-FFF2-40B4-BE49-F238E27FC236}">
                <a16:creationId xmlns:a16="http://schemas.microsoft.com/office/drawing/2014/main" id="{CD279956-2627-4033-8DF5-2FE71B68CC21}"/>
              </a:ext>
            </a:extLst>
          </p:cNvPr>
          <p:cNvPicPr>
            <a:picLocks noChangeAspect="1"/>
          </p:cNvPicPr>
          <p:nvPr/>
        </p:nvPicPr>
        <p:blipFill>
          <a:blip r:embed="rId2"/>
          <a:stretch>
            <a:fillRect/>
          </a:stretch>
        </p:blipFill>
        <p:spPr>
          <a:xfrm>
            <a:off x="10456735" y="130668"/>
            <a:ext cx="1735265" cy="1503183"/>
          </a:xfrm>
          <a:prstGeom prst="rect">
            <a:avLst/>
          </a:prstGeom>
        </p:spPr>
      </p:pic>
      <p:pic>
        <p:nvPicPr>
          <p:cNvPr id="5" name="Picture 5" descr="A large elephant walking across a lush green field&#10;&#10;Description automatically generated">
            <a:extLst>
              <a:ext uri="{FF2B5EF4-FFF2-40B4-BE49-F238E27FC236}">
                <a16:creationId xmlns:a16="http://schemas.microsoft.com/office/drawing/2014/main" id="{5CBFB9B3-5E30-4D90-A62C-58F08AFA16B4}"/>
              </a:ext>
            </a:extLst>
          </p:cNvPr>
          <p:cNvPicPr>
            <a:picLocks noChangeAspect="1"/>
          </p:cNvPicPr>
          <p:nvPr/>
        </p:nvPicPr>
        <p:blipFill>
          <a:blip r:embed="rId3"/>
          <a:stretch>
            <a:fillRect/>
          </a:stretch>
        </p:blipFill>
        <p:spPr>
          <a:xfrm>
            <a:off x="10225178" y="5268343"/>
            <a:ext cx="1919295" cy="1503183"/>
          </a:xfrm>
          <a:prstGeom prst="rect">
            <a:avLst/>
          </a:prstGeom>
        </p:spPr>
      </p:pic>
      <p:sp>
        <p:nvSpPr>
          <p:cNvPr id="3" name="TextBox 2">
            <a:extLst>
              <a:ext uri="{FF2B5EF4-FFF2-40B4-BE49-F238E27FC236}">
                <a16:creationId xmlns:a16="http://schemas.microsoft.com/office/drawing/2014/main" id="{AFFAE21B-92C4-45D1-91C5-552EE53089CF}"/>
              </a:ext>
            </a:extLst>
          </p:cNvPr>
          <p:cNvSpPr txBox="1"/>
          <p:nvPr/>
        </p:nvSpPr>
        <p:spPr>
          <a:xfrm>
            <a:off x="422891" y="1633851"/>
            <a:ext cx="9382467" cy="3447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Save the Elephant Day is established by the </a:t>
            </a:r>
            <a:r>
              <a:rPr lang="en-US" sz="2800" b="1" dirty="0">
                <a:solidFill>
                  <a:schemeClr val="bg1"/>
                </a:solidFill>
                <a:ea typeface="+mn-lt"/>
                <a:cs typeface="+mn-lt"/>
              </a:rPr>
              <a:t>Elephant Reintroduction Foundation</a:t>
            </a:r>
            <a:r>
              <a:rPr lang="en-US" sz="2800" dirty="0">
                <a:solidFill>
                  <a:schemeClr val="bg1"/>
                </a:solidFill>
                <a:ea typeface="+mn-lt"/>
                <a:cs typeface="+mn-lt"/>
              </a:rPr>
              <a:t>, in Thailand, together with Patricia Sims, a Canadian film-maker.</a:t>
            </a:r>
          </a:p>
          <a:p>
            <a:pPr algn="ctr"/>
            <a:endParaRPr lang="en-US" sz="2800" dirty="0">
              <a:solidFill>
                <a:schemeClr val="bg1"/>
              </a:solidFill>
              <a:ea typeface="+mn-lt"/>
              <a:cs typeface="+mn-lt"/>
            </a:endParaRPr>
          </a:p>
          <a:p>
            <a:pPr algn="ctr"/>
            <a:r>
              <a:rPr lang="en-US" sz="2800" dirty="0">
                <a:solidFill>
                  <a:schemeClr val="bg1"/>
                </a:solidFill>
                <a:ea typeface="+mn-lt"/>
                <a:cs typeface="+mn-lt"/>
              </a:rPr>
              <a:t> The launch of this worldwide initiative (</a:t>
            </a:r>
            <a:r>
              <a:rPr lang="en-US" sz="2800" dirty="0" err="1">
                <a:solidFill>
                  <a:schemeClr val="bg1"/>
                </a:solidFill>
                <a:ea typeface="+mn-lt"/>
                <a:cs typeface="+mn-lt"/>
              </a:rPr>
              <a:t>i’nisitiv</a:t>
            </a:r>
            <a:r>
              <a:rPr lang="en-US" sz="2800" dirty="0">
                <a:solidFill>
                  <a:schemeClr val="bg1"/>
                </a:solidFill>
                <a:ea typeface="+mn-lt"/>
                <a:cs typeface="+mn-lt"/>
              </a:rPr>
              <a:t>) in the year 2012 saw the release of the “</a:t>
            </a:r>
            <a:r>
              <a:rPr lang="en-US" sz="2800" b="1" dirty="0">
                <a:solidFill>
                  <a:schemeClr val="bg1"/>
                </a:solidFill>
                <a:ea typeface="+mn-lt"/>
                <a:cs typeface="+mn-lt"/>
              </a:rPr>
              <a:t>Return to the Forest</a:t>
            </a:r>
            <a:r>
              <a:rPr lang="en-US" sz="2800" dirty="0">
                <a:solidFill>
                  <a:schemeClr val="bg1"/>
                </a:solidFill>
                <a:ea typeface="+mn-lt"/>
                <a:cs typeface="+mn-lt"/>
              </a:rPr>
              <a:t>”, a documentary film described by Star Trek </a:t>
            </a:r>
            <a:r>
              <a:rPr lang="en-US" sz="2800" dirty="0" err="1">
                <a:solidFill>
                  <a:schemeClr val="bg1"/>
                </a:solidFill>
                <a:ea typeface="+mn-lt"/>
                <a:cs typeface="+mn-lt"/>
              </a:rPr>
              <a:t>ce’lebrity</a:t>
            </a:r>
            <a:r>
              <a:rPr lang="en-US" sz="2800" dirty="0">
                <a:solidFill>
                  <a:schemeClr val="bg1"/>
                </a:solidFill>
                <a:ea typeface="+mn-lt"/>
                <a:cs typeface="+mn-lt"/>
              </a:rPr>
              <a:t> William Shatner. </a:t>
            </a:r>
            <a:endParaRPr lang="en-US" sz="2800" dirty="0">
              <a:solidFill>
                <a:schemeClr val="bg1"/>
              </a:solidFill>
            </a:endParaRPr>
          </a:p>
        </p:txBody>
      </p:sp>
    </p:spTree>
    <p:extLst>
      <p:ext uri="{BB962C8B-B14F-4D97-AF65-F5344CB8AC3E}">
        <p14:creationId xmlns:p14="http://schemas.microsoft.com/office/powerpoint/2010/main" val="2902840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61071" y="207866"/>
            <a:ext cx="6123199" cy="1144458"/>
          </a:xfrm>
          <a:prstGeom prst="rect">
            <a:avLst/>
          </a:prstGeom>
        </p:spPr>
        <p:txBody>
          <a:bodyPr>
            <a:normAutofit fontScale="90000"/>
          </a:bodyPr>
          <a:lstStyle/>
          <a:p>
            <a:pPr algn="ctr" defTabSz="987526">
              <a:lnSpc>
                <a:spcPct val="100000"/>
              </a:lnSpc>
              <a:defRPr sz="4212"/>
            </a:pPr>
            <a:r>
              <a:rPr lang="en-US" sz="5600" dirty="0"/>
              <a:t>Save the Elephant Day</a:t>
            </a:r>
            <a:br>
              <a:rPr lang="en-US" sz="5600" dirty="0"/>
            </a:br>
            <a:r>
              <a:rPr lang="en-US" sz="3000" dirty="0"/>
              <a:t>History Behind this Day</a:t>
            </a:r>
          </a:p>
        </p:txBody>
      </p:sp>
      <p:pic>
        <p:nvPicPr>
          <p:cNvPr id="2" name="Picture 3" descr="A baby elephant standing next to a body of water&#10;&#10;Description automatically generated">
            <a:extLst>
              <a:ext uri="{FF2B5EF4-FFF2-40B4-BE49-F238E27FC236}">
                <a16:creationId xmlns:a16="http://schemas.microsoft.com/office/drawing/2014/main" id="{CD279956-2627-4033-8DF5-2FE71B68CC21}"/>
              </a:ext>
            </a:extLst>
          </p:cNvPr>
          <p:cNvPicPr>
            <a:picLocks noChangeAspect="1"/>
          </p:cNvPicPr>
          <p:nvPr/>
        </p:nvPicPr>
        <p:blipFill>
          <a:blip r:embed="rId2"/>
          <a:stretch>
            <a:fillRect/>
          </a:stretch>
        </p:blipFill>
        <p:spPr>
          <a:xfrm>
            <a:off x="10420708" y="92694"/>
            <a:ext cx="1718013" cy="1201268"/>
          </a:xfrm>
          <a:prstGeom prst="rect">
            <a:avLst/>
          </a:prstGeom>
        </p:spPr>
      </p:pic>
      <p:pic>
        <p:nvPicPr>
          <p:cNvPr id="5" name="Picture 5" descr="A large elephant walking across a lush green field&#10;&#10;Description automatically generated">
            <a:extLst>
              <a:ext uri="{FF2B5EF4-FFF2-40B4-BE49-F238E27FC236}">
                <a16:creationId xmlns:a16="http://schemas.microsoft.com/office/drawing/2014/main" id="{5CBFB9B3-5E30-4D90-A62C-58F08AFA16B4}"/>
              </a:ext>
            </a:extLst>
          </p:cNvPr>
          <p:cNvPicPr>
            <a:picLocks noChangeAspect="1"/>
          </p:cNvPicPr>
          <p:nvPr/>
        </p:nvPicPr>
        <p:blipFill>
          <a:blip r:embed="rId3"/>
          <a:stretch>
            <a:fillRect/>
          </a:stretch>
        </p:blipFill>
        <p:spPr>
          <a:xfrm>
            <a:off x="149524" y="5634462"/>
            <a:ext cx="1725283" cy="1144459"/>
          </a:xfrm>
          <a:prstGeom prst="rect">
            <a:avLst/>
          </a:prstGeom>
        </p:spPr>
      </p:pic>
      <p:pic>
        <p:nvPicPr>
          <p:cNvPr id="6" name="Picture 6" descr="A picture containing outdoor, mammal, grass, cow&#10;&#10;Description automatically generated">
            <a:extLst>
              <a:ext uri="{FF2B5EF4-FFF2-40B4-BE49-F238E27FC236}">
                <a16:creationId xmlns:a16="http://schemas.microsoft.com/office/drawing/2014/main" id="{A76C71D7-FA3F-410D-8688-498E68DDF823}"/>
              </a:ext>
            </a:extLst>
          </p:cNvPr>
          <p:cNvPicPr>
            <a:picLocks noChangeAspect="1"/>
          </p:cNvPicPr>
          <p:nvPr/>
        </p:nvPicPr>
        <p:blipFill>
          <a:blip r:embed="rId4"/>
          <a:stretch>
            <a:fillRect/>
          </a:stretch>
        </p:blipFill>
        <p:spPr>
          <a:xfrm>
            <a:off x="10650747" y="5634462"/>
            <a:ext cx="1391729" cy="1108599"/>
          </a:xfrm>
          <a:prstGeom prst="rect">
            <a:avLst/>
          </a:prstGeom>
        </p:spPr>
      </p:pic>
      <p:sp>
        <p:nvSpPr>
          <p:cNvPr id="3" name="TextBox 2">
            <a:extLst>
              <a:ext uri="{FF2B5EF4-FFF2-40B4-BE49-F238E27FC236}">
                <a16:creationId xmlns:a16="http://schemas.microsoft.com/office/drawing/2014/main" id="{AFFAE21B-92C4-45D1-91C5-552EE53089CF}"/>
              </a:ext>
            </a:extLst>
          </p:cNvPr>
          <p:cNvSpPr txBox="1"/>
          <p:nvPr/>
        </p:nvSpPr>
        <p:spPr>
          <a:xfrm>
            <a:off x="775001" y="1781366"/>
            <a:ext cx="10790146" cy="3016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Elephants are the wildlife idols and the sad thing is that these lovely giants are in great crisis.</a:t>
            </a:r>
          </a:p>
          <a:p>
            <a:pPr algn="ctr"/>
            <a:endParaRPr lang="en-US" sz="2800" dirty="0">
              <a:solidFill>
                <a:schemeClr val="bg1"/>
              </a:solidFill>
              <a:ea typeface="+mn-lt"/>
              <a:cs typeface="+mn-lt"/>
            </a:endParaRPr>
          </a:p>
          <a:p>
            <a:pPr algn="ctr"/>
            <a:r>
              <a:rPr lang="en-US" sz="2800" dirty="0">
                <a:solidFill>
                  <a:schemeClr val="bg1"/>
                </a:solidFill>
                <a:ea typeface="+mn-lt"/>
                <a:cs typeface="+mn-lt"/>
              </a:rPr>
              <a:t> Save the Elephants Day is the best opportunity to show our care and love for these wildlife icons and spread awareness about the threats to their future in Asia and Africa, ranging from ivory(‘</a:t>
            </a:r>
            <a:r>
              <a:rPr lang="en-US" sz="2800" dirty="0" err="1">
                <a:solidFill>
                  <a:schemeClr val="bg1"/>
                </a:solidFill>
                <a:ea typeface="+mn-lt"/>
                <a:cs typeface="+mn-lt"/>
              </a:rPr>
              <a:t>iverri</a:t>
            </a:r>
            <a:r>
              <a:rPr lang="en-US" sz="2800" dirty="0">
                <a:solidFill>
                  <a:schemeClr val="bg1"/>
                </a:solidFill>
                <a:ea typeface="+mn-lt"/>
                <a:cs typeface="+mn-lt"/>
              </a:rPr>
              <a:t>) traders and loss of habitat.</a:t>
            </a:r>
          </a:p>
        </p:txBody>
      </p:sp>
    </p:spTree>
    <p:extLst>
      <p:ext uri="{BB962C8B-B14F-4D97-AF65-F5344CB8AC3E}">
        <p14:creationId xmlns:p14="http://schemas.microsoft.com/office/powerpoint/2010/main" val="1617943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title"/>
          </p:nvPr>
        </p:nvSpPr>
        <p:spPr>
          <a:prstGeom prst="rect">
            <a:avLst/>
          </a:prstGeom>
        </p:spPr>
        <p:txBody>
          <a:bodyPr>
            <a:normAutofit/>
          </a:bodyPr>
          <a:lstStyle/>
          <a:p>
            <a:pPr algn="ctr" defTabSz="987526">
              <a:lnSpc>
                <a:spcPct val="100000"/>
              </a:lnSpc>
              <a:defRPr sz="4212"/>
            </a:pPr>
            <a:r>
              <a:rPr lang="en-US" sz="5600" dirty="0"/>
              <a:t>Save the Elephant Day</a:t>
            </a:r>
            <a:endParaRPr lang="en-US" dirty="0"/>
          </a:p>
        </p:txBody>
      </p:sp>
      <p:sp>
        <p:nvSpPr>
          <p:cNvPr id="5" name="文本框 4">
            <a:extLst>
              <a:ext uri="{FF2B5EF4-FFF2-40B4-BE49-F238E27FC236}">
                <a16:creationId xmlns:a16="http://schemas.microsoft.com/office/drawing/2014/main" id="{DDBABA9B-FBD2-42E6-9442-82DA40E3ED9D}"/>
              </a:ext>
            </a:extLst>
          </p:cNvPr>
          <p:cNvSpPr txBox="1"/>
          <p:nvPr/>
        </p:nvSpPr>
        <p:spPr>
          <a:xfrm>
            <a:off x="1236452" y="353484"/>
            <a:ext cx="11731925" cy="52629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US" sz="4800" dirty="0">
                <a:solidFill>
                  <a:schemeClr val="bg1"/>
                </a:solidFill>
                <a:latin typeface="Raleway"/>
              </a:rPr>
              <a:t>A quote for today:</a:t>
            </a:r>
          </a:p>
          <a:p>
            <a:pPr hangingPunct="0"/>
            <a:endParaRPr lang="en-US" sz="4800" dirty="0">
              <a:solidFill>
                <a:schemeClr val="bg1"/>
              </a:solidFill>
              <a:latin typeface="Raleway"/>
            </a:endParaRPr>
          </a:p>
          <a:p>
            <a:pPr hangingPunct="0"/>
            <a:r>
              <a:rPr lang="en-US" sz="4800" dirty="0">
                <a:solidFill>
                  <a:schemeClr val="bg1"/>
                </a:solidFill>
                <a:latin typeface="Raleway"/>
              </a:rPr>
              <a:t>“</a:t>
            </a:r>
            <a:r>
              <a:rPr lang="en-US" sz="4800" b="1" i="1" dirty="0">
                <a:solidFill>
                  <a:schemeClr val="bg1"/>
                </a:solidFill>
                <a:latin typeface="Raleway"/>
              </a:rPr>
              <a:t>Nature’s great masterpiece, an elephant; the only harmless great thing</a:t>
            </a:r>
            <a:r>
              <a:rPr lang="en-US" sz="4800" dirty="0">
                <a:solidFill>
                  <a:schemeClr val="bg1"/>
                </a:solidFill>
                <a:latin typeface="Raleway"/>
              </a:rPr>
              <a:t>.”</a:t>
            </a:r>
          </a:p>
          <a:p>
            <a:pPr hangingPunct="0"/>
            <a:endParaRPr lang="en-US" sz="4800" dirty="0">
              <a:solidFill>
                <a:schemeClr val="bg1"/>
              </a:solidFill>
              <a:latin typeface="Raleway"/>
            </a:endParaRPr>
          </a:p>
          <a:p>
            <a:pPr hangingPunct="0"/>
            <a:r>
              <a:rPr lang="en-US" sz="4800" dirty="0">
                <a:solidFill>
                  <a:schemeClr val="bg1"/>
                </a:solidFill>
                <a:latin typeface="Raleway"/>
              </a:rPr>
              <a:t> – John Donne</a:t>
            </a:r>
            <a:endParaRPr lang="en-US" sz="4800" dirty="0">
              <a:solidFill>
                <a:schemeClr val="bg1"/>
              </a:solidFill>
            </a:endParaRPr>
          </a:p>
        </p:txBody>
      </p:sp>
      <p:pic>
        <p:nvPicPr>
          <p:cNvPr id="6" name="Picture 6" descr="A picture containing outdoor, mammal, grass, cow&#10;&#10;Description automatically generated">
            <a:extLst>
              <a:ext uri="{FF2B5EF4-FFF2-40B4-BE49-F238E27FC236}">
                <a16:creationId xmlns:a16="http://schemas.microsoft.com/office/drawing/2014/main" id="{FCC52D85-6CAC-4DDD-87B3-32B72B1AB770}"/>
              </a:ext>
            </a:extLst>
          </p:cNvPr>
          <p:cNvPicPr>
            <a:picLocks noChangeAspect="1"/>
          </p:cNvPicPr>
          <p:nvPr/>
        </p:nvPicPr>
        <p:blipFill>
          <a:blip r:embed="rId2"/>
          <a:stretch>
            <a:fillRect/>
          </a:stretch>
        </p:blipFill>
        <p:spPr>
          <a:xfrm>
            <a:off x="10087156" y="53099"/>
            <a:ext cx="2047336" cy="1493905"/>
          </a:xfrm>
          <a:prstGeom prst="rect">
            <a:avLst/>
          </a:prstGeom>
        </p:spPr>
      </p:pic>
    </p:spTree>
    <p:extLst>
      <p:ext uri="{BB962C8B-B14F-4D97-AF65-F5344CB8AC3E}">
        <p14:creationId xmlns:p14="http://schemas.microsoft.com/office/powerpoint/2010/main" val="4115638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983411" y="172528"/>
            <a:ext cx="7588006" cy="1900808"/>
          </a:xfrm>
          <a:prstGeom prst="rect">
            <a:avLst/>
          </a:prstGeom>
        </p:spPr>
        <p:txBody>
          <a:bodyPr>
            <a:normAutofit/>
          </a:bodyPr>
          <a:lstStyle/>
          <a:p>
            <a:pPr defTabSz="987526">
              <a:lnSpc>
                <a:spcPct val="100000"/>
              </a:lnSpc>
              <a:defRPr sz="4212"/>
            </a:pPr>
            <a:r>
              <a:rPr lang="en-US" sz="5600" dirty="0"/>
              <a:t>April 20</a:t>
            </a:r>
            <a:r>
              <a:rPr sz="5600" dirty="0"/>
              <a:t>, 2021</a:t>
            </a:r>
            <a:endParaRPr lang="en-US" dirty="0"/>
          </a:p>
          <a:p>
            <a:pPr defTabSz="987526">
              <a:lnSpc>
                <a:spcPct val="100000"/>
              </a:lnSpc>
              <a:defRPr sz="4212"/>
            </a:pPr>
            <a:r>
              <a:rPr lang="en-US" sz="5600" dirty="0"/>
              <a:t>Terrific Tuesday</a:t>
            </a:r>
          </a:p>
        </p:txBody>
      </p:sp>
      <p:sp>
        <p:nvSpPr>
          <p:cNvPr id="632" name="Google Shape;504;p33"/>
          <p:cNvSpPr txBox="1">
            <a:spLocks noGrp="1"/>
          </p:cNvSpPr>
          <p:nvPr>
            <p:ph type="subTitle" sz="quarter" idx="1"/>
          </p:nvPr>
        </p:nvSpPr>
        <p:spPr>
          <a:xfrm>
            <a:off x="249128" y="2522474"/>
            <a:ext cx="7031566" cy="3830854"/>
          </a:xfrm>
          <a:prstGeom prst="rect">
            <a:avLst/>
          </a:prstGeom>
        </p:spPr>
        <p:txBody>
          <a:bodyPr lIns="121899" tIns="121899" rIns="121899" bIns="121899" anchor="t">
            <a:normAutofit/>
          </a:bodyPr>
          <a:lstStyle/>
          <a:p>
            <a:pPr marL="0" indent="18415" defTabSz="694927">
              <a:defRPr sz="1881"/>
            </a:pPr>
            <a:r>
              <a:rPr sz="3200" dirty="0"/>
              <a:t>Today's Lesson:</a:t>
            </a:r>
            <a:endParaRPr lang="en-US" sz="3200" dirty="0"/>
          </a:p>
          <a:p>
            <a:pPr marL="0" indent="18415" defTabSz="694927">
              <a:defRPr sz="1881"/>
            </a:pPr>
            <a:endParaRPr lang="en-US" sz="3200" dirty="0"/>
          </a:p>
          <a:p>
            <a:pPr marL="0" indent="18415" defTabSz="694927">
              <a:defRPr sz="1881"/>
            </a:pPr>
            <a:r>
              <a:rPr sz="3200" dirty="0"/>
              <a:t>Part I: </a:t>
            </a:r>
            <a:r>
              <a:rPr lang="en-US" sz="3200" dirty="0"/>
              <a:t>Chinese Language Day</a:t>
            </a:r>
          </a:p>
          <a:p>
            <a:pPr marL="0" indent="18415" defTabSz="694927">
              <a:defRPr sz="1881"/>
            </a:pPr>
            <a:endParaRPr lang="en-US" sz="3200" dirty="0"/>
          </a:p>
          <a:p>
            <a:pPr marL="0" indent="18415" defTabSz="694927">
              <a:defRPr sz="1881"/>
            </a:pPr>
            <a:r>
              <a:rPr sz="3200" dirty="0"/>
              <a:t>Part II:</a:t>
            </a:r>
            <a:r>
              <a:rPr lang="en-US" sz="3200" dirty="0"/>
              <a:t> High speed rails around the world</a:t>
            </a:r>
          </a:p>
          <a:p>
            <a:pPr marL="0" indent="18415" defTabSz="694927">
              <a:defRPr sz="1425"/>
            </a:pPr>
            <a:endParaRPr dirty="0"/>
          </a:p>
        </p:txBody>
      </p:sp>
      <p:sp>
        <p:nvSpPr>
          <p:cNvPr id="633" name="Google Shape;505;p33"/>
          <p:cNvSpPr/>
          <p:nvPr/>
        </p:nvSpPr>
        <p:spPr>
          <a:xfrm>
            <a:off x="8124744" y="1290196"/>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Diagram, text, engineering drawing&#10;&#10;Description automatically generated">
            <a:extLst>
              <a:ext uri="{FF2B5EF4-FFF2-40B4-BE49-F238E27FC236}">
                <a16:creationId xmlns:a16="http://schemas.microsoft.com/office/drawing/2014/main" id="{175AFE14-EA2C-4225-89A2-7587ABE76731}"/>
              </a:ext>
            </a:extLst>
          </p:cNvPr>
          <p:cNvPicPr>
            <a:picLocks noChangeAspect="1"/>
          </p:cNvPicPr>
          <p:nvPr/>
        </p:nvPicPr>
        <p:blipFill>
          <a:blip r:embed="rId2"/>
          <a:stretch>
            <a:fillRect/>
          </a:stretch>
        </p:blipFill>
        <p:spPr>
          <a:xfrm>
            <a:off x="7453223" y="1570008"/>
            <a:ext cx="4727592" cy="3214657"/>
          </a:xfrm>
          <a:prstGeom prst="rect">
            <a:avLst/>
          </a:prstGeom>
        </p:spPr>
      </p:pic>
    </p:spTree>
    <p:extLst>
      <p:ext uri="{BB962C8B-B14F-4D97-AF65-F5344CB8AC3E}">
        <p14:creationId xmlns:p14="http://schemas.microsoft.com/office/powerpoint/2010/main" val="40168097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632">
                                            <p:txEl>
                                              <p:pRg st="2" end="2"/>
                                            </p:txEl>
                                          </p:spTgt>
                                        </p:tgtEl>
                                        <p:attrNameLst>
                                          <p:attrName>style.visibility</p:attrName>
                                        </p:attrNameLst>
                                      </p:cBhvr>
                                      <p:to>
                                        <p:strVal val="visible"/>
                                      </p:to>
                                    </p:set>
                                    <p:animEffect transition="in" filter="fade">
                                      <p:cBhvr>
                                        <p:cTn id="18" dur="1000"/>
                                        <p:tgtEl>
                                          <p:spTgt spid="632">
                                            <p:txEl>
                                              <p:pRg st="2" end="2"/>
                                            </p:txEl>
                                          </p:spTgt>
                                        </p:tgtEl>
                                      </p:cBhvr>
                                    </p:animEffect>
                                    <p:anim calcmode="lin" valueType="num">
                                      <p:cBhvr>
                                        <p:cTn id="19" dur="1000" fill="hold"/>
                                        <p:tgtEl>
                                          <p:spTgt spid="632">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63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32">
                                            <p:txEl>
                                              <p:pRg st="4" end="4"/>
                                            </p:txEl>
                                          </p:spTgt>
                                        </p:tgtEl>
                                        <p:attrNameLst>
                                          <p:attrName>style.visibility</p:attrName>
                                        </p:attrNameLst>
                                      </p:cBhvr>
                                      <p:to>
                                        <p:strVal val="visible"/>
                                      </p:to>
                                    </p:set>
                                    <p:animEffect transition="in" filter="fade">
                                      <p:cBhvr>
                                        <p:cTn id="25" dur="1000"/>
                                        <p:tgtEl>
                                          <p:spTgt spid="632">
                                            <p:txEl>
                                              <p:pRg st="4" end="4"/>
                                            </p:txEl>
                                          </p:spTgt>
                                        </p:tgtEl>
                                      </p:cBhvr>
                                    </p:animEffect>
                                    <p:anim calcmode="lin" valueType="num">
                                      <p:cBhvr>
                                        <p:cTn id="26" dur="1000" fill="hold"/>
                                        <p:tgtEl>
                                          <p:spTgt spid="632">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3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419581" y="-67233"/>
            <a:ext cx="8308571" cy="1014360"/>
          </a:xfrm>
          <a:prstGeom prst="rect">
            <a:avLst/>
          </a:prstGeom>
        </p:spPr>
        <p:txBody>
          <a:bodyPr>
            <a:normAutofit fontScale="90000"/>
          </a:bodyPr>
          <a:lstStyle/>
          <a:p>
            <a:pPr algn="ctr" defTabSz="987526">
              <a:lnSpc>
                <a:spcPct val="100000"/>
              </a:lnSpc>
              <a:defRPr sz="4212"/>
            </a:pPr>
            <a:r>
              <a:rPr lang="en-US" sz="5600" dirty="0"/>
              <a:t>Chinese Language Day</a:t>
            </a:r>
            <a:endParaRPr lang="en-US" dirty="0"/>
          </a:p>
        </p:txBody>
      </p:sp>
      <p:pic>
        <p:nvPicPr>
          <p:cNvPr id="6" name="Picture 6" descr="Diagram&#10;&#10;Description automatically generated">
            <a:extLst>
              <a:ext uri="{FF2B5EF4-FFF2-40B4-BE49-F238E27FC236}">
                <a16:creationId xmlns:a16="http://schemas.microsoft.com/office/drawing/2014/main" id="{E05C977E-A037-4880-A28C-AC3537E62D39}"/>
              </a:ext>
            </a:extLst>
          </p:cNvPr>
          <p:cNvPicPr>
            <a:picLocks noChangeAspect="1"/>
          </p:cNvPicPr>
          <p:nvPr/>
        </p:nvPicPr>
        <p:blipFill>
          <a:blip r:embed="rId2"/>
          <a:stretch>
            <a:fillRect/>
          </a:stretch>
        </p:blipFill>
        <p:spPr>
          <a:xfrm>
            <a:off x="1201947" y="1092679"/>
            <a:ext cx="9851365" cy="5325374"/>
          </a:xfrm>
          <a:prstGeom prst="rect">
            <a:avLst/>
          </a:prstGeom>
        </p:spPr>
      </p:pic>
    </p:spTree>
    <p:extLst>
      <p:ext uri="{BB962C8B-B14F-4D97-AF65-F5344CB8AC3E}">
        <p14:creationId xmlns:p14="http://schemas.microsoft.com/office/powerpoint/2010/main" val="22613138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972573" y="244150"/>
            <a:ext cx="8308571" cy="1014360"/>
          </a:xfrm>
          <a:prstGeom prst="rect">
            <a:avLst/>
          </a:prstGeom>
        </p:spPr>
        <p:txBody>
          <a:bodyPr>
            <a:normAutofit fontScale="90000"/>
          </a:bodyPr>
          <a:lstStyle/>
          <a:p>
            <a:pPr algn="ctr" defTabSz="987526">
              <a:lnSpc>
                <a:spcPct val="100000"/>
              </a:lnSpc>
              <a:defRPr sz="4212"/>
            </a:pPr>
            <a:r>
              <a:rPr lang="en-US" sz="5600" dirty="0"/>
              <a:t>Chinese Language Day</a:t>
            </a:r>
            <a:br>
              <a:rPr lang="en-US" sz="5600" dirty="0"/>
            </a:br>
            <a:r>
              <a:rPr lang="en-US" sz="3000" dirty="0"/>
              <a:t>What is this day?</a:t>
            </a:r>
          </a:p>
        </p:txBody>
      </p:sp>
      <p:pic>
        <p:nvPicPr>
          <p:cNvPr id="5" name="Picture 5" descr="Letter&#10;&#10;Description automatically generated">
            <a:extLst>
              <a:ext uri="{FF2B5EF4-FFF2-40B4-BE49-F238E27FC236}">
                <a16:creationId xmlns:a16="http://schemas.microsoft.com/office/drawing/2014/main" id="{4E9A02CE-E088-470A-8F73-E8137B47EEDD}"/>
              </a:ext>
            </a:extLst>
          </p:cNvPr>
          <p:cNvPicPr>
            <a:picLocks noChangeAspect="1"/>
          </p:cNvPicPr>
          <p:nvPr/>
        </p:nvPicPr>
        <p:blipFill>
          <a:blip r:embed="rId2"/>
          <a:stretch>
            <a:fillRect/>
          </a:stretch>
        </p:blipFill>
        <p:spPr>
          <a:xfrm>
            <a:off x="8718360" y="1260984"/>
            <a:ext cx="3341368" cy="5433114"/>
          </a:xfrm>
          <a:prstGeom prst="rect">
            <a:avLst/>
          </a:prstGeom>
        </p:spPr>
      </p:pic>
      <p:sp>
        <p:nvSpPr>
          <p:cNvPr id="3" name="TextBox 2">
            <a:extLst>
              <a:ext uri="{FF2B5EF4-FFF2-40B4-BE49-F238E27FC236}">
                <a16:creationId xmlns:a16="http://schemas.microsoft.com/office/drawing/2014/main" id="{375A11C3-6AD8-4140-A2E5-9EE2C04DB5A6}"/>
              </a:ext>
            </a:extLst>
          </p:cNvPr>
          <p:cNvSpPr txBox="1"/>
          <p:nvPr/>
        </p:nvSpPr>
        <p:spPr>
          <a:xfrm>
            <a:off x="454324" y="1769327"/>
            <a:ext cx="7982309" cy="44319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400" dirty="0">
                <a:solidFill>
                  <a:schemeClr val="bg1"/>
                </a:solidFill>
                <a:latin typeface="Arial"/>
              </a:rPr>
              <a:t>Chinese Language Day is observed on </a:t>
            </a:r>
            <a:r>
              <a:rPr lang="en-US" sz="2400" b="1" dirty="0">
                <a:solidFill>
                  <a:schemeClr val="bg1"/>
                </a:solidFill>
                <a:latin typeface="Arial"/>
              </a:rPr>
              <a:t>April 20</a:t>
            </a:r>
            <a:r>
              <a:rPr lang="en-US" sz="2400" dirty="0">
                <a:solidFill>
                  <a:schemeClr val="bg1"/>
                </a:solidFill>
                <a:latin typeface="Arial"/>
              </a:rPr>
              <a:t> of every year. It was established by the United Nations Educational, Scientific and Cultural Organization (UNESCO).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The UN and its affiliate (</a:t>
            </a:r>
            <a:r>
              <a:rPr lang="en-US" sz="2400" dirty="0" err="1">
                <a:solidFill>
                  <a:schemeClr val="bg1"/>
                </a:solidFill>
                <a:latin typeface="Arial"/>
              </a:rPr>
              <a:t>a’filiert</a:t>
            </a:r>
            <a:r>
              <a:rPr lang="en-US" sz="2400" dirty="0">
                <a:solidFill>
                  <a:schemeClr val="bg1"/>
                </a:solidFill>
                <a:latin typeface="Arial"/>
              </a:rPr>
              <a:t>) organizations use this day to </a:t>
            </a:r>
            <a:r>
              <a:rPr lang="en-US" sz="2400" b="1" dirty="0">
                <a:solidFill>
                  <a:schemeClr val="bg1"/>
                </a:solidFill>
                <a:latin typeface="Arial"/>
              </a:rPr>
              <a:t>encourage multiculturalism</a:t>
            </a:r>
            <a:r>
              <a:rPr lang="en-US" sz="2400" dirty="0">
                <a:solidFill>
                  <a:schemeClr val="bg1"/>
                </a:solidFill>
                <a:latin typeface="Arial"/>
              </a:rPr>
              <a:t> and </a:t>
            </a:r>
            <a:r>
              <a:rPr lang="en-US" sz="2400" b="1" dirty="0">
                <a:solidFill>
                  <a:schemeClr val="bg1"/>
                </a:solidFill>
                <a:latin typeface="Arial"/>
              </a:rPr>
              <a:t>cultural diversity</a:t>
            </a:r>
            <a:r>
              <a:rPr lang="en-US" sz="2400" dirty="0">
                <a:solidFill>
                  <a:schemeClr val="bg1"/>
                </a:solidFill>
                <a:latin typeface="Arial"/>
              </a:rPr>
              <a:t> by displaying the history and literary culture of all six of its official language.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The Six official languages of UN are  English, Arabic (‘</a:t>
            </a:r>
            <a:r>
              <a:rPr lang="en-US" sz="2400" dirty="0" err="1">
                <a:solidFill>
                  <a:schemeClr val="bg1"/>
                </a:solidFill>
                <a:latin typeface="Arial"/>
              </a:rPr>
              <a:t>arerbik</a:t>
            </a:r>
            <a:r>
              <a:rPr lang="en-US" sz="2400" dirty="0">
                <a:solidFill>
                  <a:schemeClr val="bg1"/>
                </a:solidFill>
                <a:latin typeface="Arial"/>
              </a:rPr>
              <a:t>), French, Spanish, Chinese, and Russian. Each language has a day dedicated to it.</a:t>
            </a:r>
            <a:endParaRPr lang="en-US" sz="2400" dirty="0">
              <a:solidFill>
                <a:schemeClr val="bg1"/>
              </a:solidFill>
            </a:endParaRPr>
          </a:p>
        </p:txBody>
      </p:sp>
    </p:spTree>
    <p:extLst>
      <p:ext uri="{BB962C8B-B14F-4D97-AF65-F5344CB8AC3E}">
        <p14:creationId xmlns:p14="http://schemas.microsoft.com/office/powerpoint/2010/main" val="5657815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216637" y="394154"/>
            <a:ext cx="8308571" cy="1014360"/>
          </a:xfrm>
          <a:prstGeom prst="rect">
            <a:avLst/>
          </a:prstGeom>
        </p:spPr>
        <p:txBody>
          <a:bodyPr>
            <a:normAutofit fontScale="90000"/>
          </a:bodyPr>
          <a:lstStyle/>
          <a:p>
            <a:pPr algn="ctr" defTabSz="987526">
              <a:lnSpc>
                <a:spcPct val="100000"/>
              </a:lnSpc>
              <a:defRPr sz="4212"/>
            </a:pPr>
            <a:r>
              <a:rPr lang="en-US" sz="5600" dirty="0"/>
              <a:t>Chinese Language Day</a:t>
            </a:r>
            <a:br>
              <a:rPr lang="en-US" sz="5600" dirty="0"/>
            </a:br>
            <a:r>
              <a:rPr lang="en-US" sz="3000" dirty="0"/>
              <a:t>History Behind this Day</a:t>
            </a:r>
          </a:p>
        </p:txBody>
      </p:sp>
      <p:sp>
        <p:nvSpPr>
          <p:cNvPr id="3" name="TextBox 2">
            <a:extLst>
              <a:ext uri="{FF2B5EF4-FFF2-40B4-BE49-F238E27FC236}">
                <a16:creationId xmlns:a16="http://schemas.microsoft.com/office/drawing/2014/main" id="{375A11C3-6AD8-4140-A2E5-9EE2C04DB5A6}"/>
              </a:ext>
            </a:extLst>
          </p:cNvPr>
          <p:cNvSpPr txBox="1"/>
          <p:nvPr/>
        </p:nvSpPr>
        <p:spPr>
          <a:xfrm>
            <a:off x="745424" y="1951672"/>
            <a:ext cx="11170531" cy="4308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The first Chinese Language Day was observed on 12th November 2010. </a:t>
            </a:r>
          </a:p>
          <a:p>
            <a:pPr algn="ctr"/>
            <a:endParaRPr lang="en-US" sz="2800" dirty="0">
              <a:solidFill>
                <a:schemeClr val="bg1"/>
              </a:solidFill>
              <a:ea typeface="+mn-lt"/>
              <a:cs typeface="+mn-lt"/>
            </a:endParaRPr>
          </a:p>
          <a:p>
            <a:pPr algn="ctr"/>
            <a:r>
              <a:rPr lang="en-US" sz="2800" dirty="0">
                <a:solidFill>
                  <a:schemeClr val="bg1"/>
                </a:solidFill>
                <a:ea typeface="+mn-lt"/>
                <a:cs typeface="+mn-lt"/>
              </a:rPr>
              <a:t>Then the date was moved to 20th April In the year 2011 to </a:t>
            </a:r>
            <a:r>
              <a:rPr lang="en-US" sz="2800" b="1" dirty="0">
                <a:solidFill>
                  <a:schemeClr val="bg1"/>
                </a:solidFill>
                <a:ea typeface="+mn-lt"/>
                <a:cs typeface="+mn-lt"/>
              </a:rPr>
              <a:t>honor Cang Jie</a:t>
            </a:r>
            <a:r>
              <a:rPr lang="en-US" sz="2800" dirty="0">
                <a:solidFill>
                  <a:schemeClr val="bg1"/>
                </a:solidFill>
                <a:ea typeface="+mn-lt"/>
                <a:cs typeface="+mn-lt"/>
              </a:rPr>
              <a:t>, a  legendary figure in ancient China. About 5 thousand years ago, he was assumed to have invented the Chinese characters. </a:t>
            </a:r>
          </a:p>
          <a:p>
            <a:pPr algn="ctr"/>
            <a:endParaRPr lang="en-US" sz="2800" dirty="0">
              <a:solidFill>
                <a:schemeClr val="bg1"/>
              </a:solidFill>
              <a:ea typeface="+mn-lt"/>
              <a:cs typeface="+mn-lt"/>
            </a:endParaRPr>
          </a:p>
          <a:p>
            <a:pPr algn="ctr"/>
            <a:r>
              <a:rPr lang="en-US" sz="2800" dirty="0">
                <a:solidFill>
                  <a:schemeClr val="bg1"/>
                </a:solidFill>
                <a:ea typeface="+mn-lt"/>
                <a:cs typeface="+mn-lt"/>
              </a:rPr>
              <a:t>Myths say that Cang Jie had four eyes and four pupils and when he created the Chinese characters, gods and ghosts cried, and the sky rained millets.</a:t>
            </a:r>
            <a:endParaRPr lang="en-US" sz="2800" dirty="0">
              <a:solidFill>
                <a:schemeClr val="bg1"/>
              </a:solidFill>
            </a:endParaRPr>
          </a:p>
        </p:txBody>
      </p:sp>
    </p:spTree>
    <p:extLst>
      <p:ext uri="{BB962C8B-B14F-4D97-AF65-F5344CB8AC3E}">
        <p14:creationId xmlns:p14="http://schemas.microsoft.com/office/powerpoint/2010/main" val="37920206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00FEF94F-79ED-4F8A-B891-651266B455E0}"/>
              </a:ext>
            </a:extLst>
          </p:cNvPr>
          <p:cNvSpPr>
            <a:spLocks noGrp="1"/>
          </p:cNvSpPr>
          <p:nvPr>
            <p:ph type="body" sz="quarter" idx="1"/>
          </p:nvPr>
        </p:nvSpPr>
        <p:spPr>
          <a:xfrm>
            <a:off x="8765446" y="5279977"/>
            <a:ext cx="2201201" cy="1274801"/>
          </a:xfrm>
        </p:spPr>
        <p:txBody>
          <a:bodyPr/>
          <a:lstStyle/>
          <a:p>
            <a:endParaRPr lang="en-US" dirty="0"/>
          </a:p>
        </p:txBody>
      </p:sp>
      <p:sp>
        <p:nvSpPr>
          <p:cNvPr id="631" name="Google Shape;503;p33"/>
          <p:cNvSpPr txBox="1">
            <a:spLocks noGrp="1"/>
          </p:cNvSpPr>
          <p:nvPr>
            <p:ph type="title"/>
          </p:nvPr>
        </p:nvSpPr>
        <p:spPr>
          <a:xfrm>
            <a:off x="547246" y="0"/>
            <a:ext cx="9832003" cy="768003"/>
          </a:xfrm>
          <a:prstGeom prst="rect">
            <a:avLst/>
          </a:prstGeom>
        </p:spPr>
        <p:txBody>
          <a:bodyPr>
            <a:normAutofit fontScale="90000"/>
          </a:bodyPr>
          <a:lstStyle/>
          <a:p>
            <a:pPr algn="ctr" defTabSz="987526">
              <a:lnSpc>
                <a:spcPct val="100000"/>
              </a:lnSpc>
              <a:defRPr sz="4212"/>
            </a:pPr>
            <a:r>
              <a:rPr lang="en-US" sz="5600" dirty="0"/>
              <a:t>Chinese Language Day</a:t>
            </a:r>
            <a:br>
              <a:rPr lang="en-US" sz="5600" dirty="0"/>
            </a:br>
            <a:r>
              <a:rPr lang="en-US" sz="3000" dirty="0"/>
              <a:t>History Behind this Day</a:t>
            </a:r>
          </a:p>
        </p:txBody>
      </p:sp>
      <p:sp>
        <p:nvSpPr>
          <p:cNvPr id="3" name="TextBox 2">
            <a:extLst>
              <a:ext uri="{FF2B5EF4-FFF2-40B4-BE49-F238E27FC236}">
                <a16:creationId xmlns:a16="http://schemas.microsoft.com/office/drawing/2014/main" id="{375A11C3-6AD8-4140-A2E5-9EE2C04DB5A6}"/>
              </a:ext>
            </a:extLst>
          </p:cNvPr>
          <p:cNvSpPr txBox="1"/>
          <p:nvPr/>
        </p:nvSpPr>
        <p:spPr>
          <a:xfrm>
            <a:off x="224287" y="1677291"/>
            <a:ext cx="11593902" cy="43088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From that time, Chinese celebrate this day as </a:t>
            </a:r>
            <a:r>
              <a:rPr lang="en-US" sz="2800" dirty="0" err="1">
                <a:solidFill>
                  <a:schemeClr val="bg1"/>
                </a:solidFill>
                <a:ea typeface="+mn-lt"/>
                <a:cs typeface="+mn-lt"/>
              </a:rPr>
              <a:t>Guyu</a:t>
            </a:r>
            <a:r>
              <a:rPr lang="en-US" sz="2800" dirty="0">
                <a:solidFill>
                  <a:schemeClr val="bg1"/>
                </a:solidFill>
                <a:ea typeface="+mn-lt"/>
                <a:cs typeface="+mn-lt"/>
              </a:rPr>
              <a:t> or Rain of Millet in ‘tribute to </a:t>
            </a:r>
            <a:r>
              <a:rPr lang="en-US" sz="2800" dirty="0" err="1">
                <a:solidFill>
                  <a:schemeClr val="bg1"/>
                </a:solidFill>
                <a:ea typeface="+mn-lt"/>
                <a:cs typeface="+mn-lt"/>
              </a:rPr>
              <a:t>Cangjie</a:t>
            </a:r>
            <a:r>
              <a:rPr lang="en-US" sz="2800" dirty="0">
                <a:solidFill>
                  <a:schemeClr val="bg1"/>
                </a:solidFill>
                <a:ea typeface="+mn-lt"/>
                <a:cs typeface="+mn-lt"/>
              </a:rPr>
              <a:t>. </a:t>
            </a:r>
          </a:p>
          <a:p>
            <a:pPr algn="ctr"/>
            <a:endParaRPr lang="en-US" sz="2800" dirty="0">
              <a:solidFill>
                <a:schemeClr val="bg1"/>
              </a:solidFill>
              <a:ea typeface="+mn-lt"/>
              <a:cs typeface="+mn-lt"/>
            </a:endParaRPr>
          </a:p>
          <a:p>
            <a:pPr algn="ctr"/>
            <a:r>
              <a:rPr lang="en-US" sz="2800" dirty="0">
                <a:solidFill>
                  <a:schemeClr val="bg1"/>
                </a:solidFill>
                <a:ea typeface="+mn-lt"/>
                <a:cs typeface="+mn-lt"/>
              </a:rPr>
              <a:t>As per Gregorian (</a:t>
            </a:r>
            <a:r>
              <a:rPr lang="en-US" sz="2800" dirty="0" err="1">
                <a:solidFill>
                  <a:schemeClr val="bg1"/>
                </a:solidFill>
                <a:ea typeface="+mn-lt"/>
                <a:cs typeface="+mn-lt"/>
              </a:rPr>
              <a:t>gre’g</a:t>
            </a:r>
            <a:r>
              <a:rPr lang="en-US" sz="2800" dirty="0">
                <a:solidFill>
                  <a:schemeClr val="bg1"/>
                </a:solidFill>
                <a:ea typeface="+mn-lt"/>
                <a:cs typeface="+mn-lt"/>
              </a:rPr>
              <a:t>):</a:t>
            </a:r>
            <a:r>
              <a:rPr lang="en-US" sz="2800" dirty="0" err="1">
                <a:solidFill>
                  <a:schemeClr val="bg1"/>
                </a:solidFill>
                <a:ea typeface="+mn-lt"/>
                <a:cs typeface="+mn-lt"/>
              </a:rPr>
              <a:t>rian</a:t>
            </a:r>
            <a:r>
              <a:rPr lang="en-US" sz="2800" dirty="0">
                <a:solidFill>
                  <a:schemeClr val="bg1"/>
                </a:solidFill>
                <a:ea typeface="+mn-lt"/>
                <a:cs typeface="+mn-lt"/>
              </a:rPr>
              <a:t>) calendar date, </a:t>
            </a:r>
            <a:r>
              <a:rPr lang="en-US" sz="2800" dirty="0" err="1">
                <a:solidFill>
                  <a:schemeClr val="bg1"/>
                </a:solidFill>
                <a:ea typeface="+mn-lt"/>
                <a:cs typeface="+mn-lt"/>
              </a:rPr>
              <a:t>Guyu</a:t>
            </a:r>
            <a:r>
              <a:rPr lang="en-US" sz="2800" dirty="0">
                <a:solidFill>
                  <a:schemeClr val="bg1"/>
                </a:solidFill>
                <a:ea typeface="+mn-lt"/>
                <a:cs typeface="+mn-lt"/>
              </a:rPr>
              <a:t> is celebrated on or around 20th April. </a:t>
            </a:r>
          </a:p>
          <a:p>
            <a:pPr algn="ctr"/>
            <a:endParaRPr lang="en-US" sz="2800" dirty="0">
              <a:solidFill>
                <a:schemeClr val="bg1"/>
              </a:solidFill>
              <a:ea typeface="+mn-lt"/>
              <a:cs typeface="+mn-lt"/>
            </a:endParaRPr>
          </a:p>
          <a:p>
            <a:pPr algn="ctr"/>
            <a:r>
              <a:rPr lang="en-US" sz="2800" dirty="0">
                <a:solidFill>
                  <a:schemeClr val="bg1"/>
                </a:solidFill>
                <a:ea typeface="+mn-lt"/>
                <a:cs typeface="+mn-lt"/>
              </a:rPr>
              <a:t>Chinese Language Day is not a public holiday but just an observance.</a:t>
            </a:r>
          </a:p>
          <a:p>
            <a:pPr algn="ctr"/>
            <a:endParaRPr lang="en-US" sz="2800" dirty="0">
              <a:solidFill>
                <a:schemeClr val="bg1"/>
              </a:solidFill>
              <a:ea typeface="+mn-lt"/>
              <a:cs typeface="+mn-lt"/>
            </a:endParaRPr>
          </a:p>
          <a:p>
            <a:pPr algn="ctr"/>
            <a:r>
              <a:rPr lang="en-US" sz="2800" dirty="0">
                <a:solidFill>
                  <a:schemeClr val="bg1"/>
                </a:solidFill>
                <a:ea typeface="+mn-lt"/>
                <a:cs typeface="+mn-lt"/>
              </a:rPr>
              <a:t> This day is created mainly to </a:t>
            </a:r>
            <a:r>
              <a:rPr lang="en-US" sz="2800" b="1" dirty="0">
                <a:solidFill>
                  <a:schemeClr val="bg1"/>
                </a:solidFill>
                <a:ea typeface="+mn-lt"/>
                <a:cs typeface="+mn-lt"/>
              </a:rPr>
              <a:t>highlight the contribution of Chinese-language</a:t>
            </a:r>
            <a:r>
              <a:rPr lang="en-US" sz="2800" dirty="0">
                <a:solidFill>
                  <a:schemeClr val="bg1"/>
                </a:solidFill>
                <a:ea typeface="+mn-lt"/>
                <a:cs typeface="+mn-lt"/>
              </a:rPr>
              <a:t>, poetry, and literature in world culture.</a:t>
            </a:r>
            <a:endParaRPr lang="en-US" sz="2800" dirty="0">
              <a:solidFill>
                <a:schemeClr val="bg1"/>
              </a:solidFill>
            </a:endParaRPr>
          </a:p>
        </p:txBody>
      </p:sp>
    </p:spTree>
    <p:extLst>
      <p:ext uri="{BB962C8B-B14F-4D97-AF65-F5344CB8AC3E}">
        <p14:creationId xmlns:p14="http://schemas.microsoft.com/office/powerpoint/2010/main" val="13441500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DBA322-B9B1-4BD0-92BB-CC697651B370}"/>
              </a:ext>
            </a:extLst>
          </p:cNvPr>
          <p:cNvSpPr txBox="1"/>
          <p:nvPr/>
        </p:nvSpPr>
        <p:spPr>
          <a:xfrm>
            <a:off x="1127185" y="684362"/>
            <a:ext cx="10529977" cy="6186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t>4. It also highlights the dangerous / dangers of driving when you are very tired. </a:t>
            </a:r>
          </a:p>
          <a:p>
            <a:r>
              <a:rPr lang="en-US" sz="3600" dirty="0"/>
              <a:t> </a:t>
            </a:r>
          </a:p>
          <a:p>
            <a:r>
              <a:rPr lang="en-US" sz="3600" dirty="0">
                <a:solidFill>
                  <a:srgbClr val="FFFF00"/>
                </a:solidFill>
              </a:rPr>
              <a:t>5.The day was thought up / down by former California Highway Patrol officer Phil Konstantin. </a:t>
            </a:r>
          </a:p>
          <a:p>
            <a:endParaRPr lang="en-US" sz="3600" dirty="0">
              <a:solidFill>
                <a:srgbClr val="FFFF00"/>
              </a:solidFill>
            </a:endParaRPr>
          </a:p>
          <a:p>
            <a:r>
              <a:rPr lang="en-US" sz="3600" dirty="0"/>
              <a:t>6. He witnessed many accidents that happened because of tired / tiredness and had experience of falling asleep at the wheel and narrowly avoids / avoided a serious accident</a:t>
            </a:r>
          </a:p>
          <a:p>
            <a:endParaRPr lang="en-US" sz="3600" dirty="0"/>
          </a:p>
        </p:txBody>
      </p:sp>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089808C4-6A7B-47DE-9C71-C3C76189E8D4}"/>
                  </a:ext>
                </a:extLst>
              </p14:cNvPr>
              <p14:cNvContentPartPr/>
              <p14:nvPr/>
            </p14:nvContentPartPr>
            <p14:xfrm>
              <a:off x="9143785" y="1138082"/>
              <a:ext cx="360" cy="360"/>
            </p14:xfrm>
          </p:contentPart>
        </mc:Choice>
        <mc:Fallback xmlns="">
          <p:pic>
            <p:nvPicPr>
              <p:cNvPr id="2" name="墨迹 1">
                <a:extLst>
                  <a:ext uri="{FF2B5EF4-FFF2-40B4-BE49-F238E27FC236}">
                    <a16:creationId xmlns:a16="http://schemas.microsoft.com/office/drawing/2014/main" id="{089808C4-6A7B-47DE-9C71-C3C76189E8D4}"/>
                  </a:ext>
                </a:extLst>
              </p:cNvPr>
              <p:cNvPicPr/>
              <p:nvPr/>
            </p:nvPicPr>
            <p:blipFill>
              <a:blip r:embed="rId3"/>
              <a:stretch>
                <a:fillRect/>
              </a:stretch>
            </p:blipFill>
            <p:spPr>
              <a:xfrm>
                <a:off x="9089785" y="1030442"/>
                <a:ext cx="108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 name="墨迹 2">
                <a:extLst>
                  <a:ext uri="{FF2B5EF4-FFF2-40B4-BE49-F238E27FC236}">
                    <a16:creationId xmlns:a16="http://schemas.microsoft.com/office/drawing/2014/main" id="{4FDFBF99-69A6-446D-823A-EE4F5ED52D28}"/>
                  </a:ext>
                </a:extLst>
              </p14:cNvPr>
              <p14:cNvContentPartPr/>
              <p14:nvPr/>
            </p14:nvContentPartPr>
            <p14:xfrm>
              <a:off x="8315065" y="470642"/>
              <a:ext cx="1830600" cy="1088640"/>
            </p14:xfrm>
          </p:contentPart>
        </mc:Choice>
        <mc:Fallback xmlns="">
          <p:pic>
            <p:nvPicPr>
              <p:cNvPr id="3" name="墨迹 2">
                <a:extLst>
                  <a:ext uri="{FF2B5EF4-FFF2-40B4-BE49-F238E27FC236}">
                    <a16:creationId xmlns:a16="http://schemas.microsoft.com/office/drawing/2014/main" id="{4FDFBF99-69A6-446D-823A-EE4F5ED52D28}"/>
                  </a:ext>
                </a:extLst>
              </p:cNvPr>
              <p:cNvPicPr/>
              <p:nvPr/>
            </p:nvPicPr>
            <p:blipFill>
              <a:blip r:embed="rId5"/>
              <a:stretch>
                <a:fillRect/>
              </a:stretch>
            </p:blipFill>
            <p:spPr>
              <a:xfrm>
                <a:off x="8297065" y="363002"/>
                <a:ext cx="1866240" cy="1304280"/>
              </a:xfrm>
              <a:prstGeom prst="rect">
                <a:avLst/>
              </a:prstGeom>
            </p:spPr>
          </p:pic>
        </mc:Fallback>
      </mc:AlternateContent>
    </p:spTree>
    <p:extLst>
      <p:ext uri="{BB962C8B-B14F-4D97-AF65-F5344CB8AC3E}">
        <p14:creationId xmlns:p14="http://schemas.microsoft.com/office/powerpoint/2010/main" val="1090437310"/>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D40977-1D6B-4A79-85FF-32A6FA0B5C69}"/>
              </a:ext>
            </a:extLst>
          </p:cNvPr>
          <p:cNvSpPr>
            <a:spLocks noGrp="1"/>
          </p:cNvSpPr>
          <p:nvPr>
            <p:ph type="body" sz="quarter" idx="1"/>
          </p:nvPr>
        </p:nvSpPr>
        <p:spPr/>
        <p:txBody>
          <a:bodyPr/>
          <a:lstStyle/>
          <a:p>
            <a:endParaRPr lang="en-US"/>
          </a:p>
        </p:txBody>
      </p:sp>
      <p:sp>
        <p:nvSpPr>
          <p:cNvPr id="3" name="标题 2">
            <a:extLst>
              <a:ext uri="{FF2B5EF4-FFF2-40B4-BE49-F238E27FC236}">
                <a16:creationId xmlns:a16="http://schemas.microsoft.com/office/drawing/2014/main" id="{9EB7FDEE-A681-4902-9E57-EBA55B48243D}"/>
              </a:ext>
            </a:extLst>
          </p:cNvPr>
          <p:cNvSpPr>
            <a:spLocks noGrp="1"/>
          </p:cNvSpPr>
          <p:nvPr>
            <p:ph type="title"/>
          </p:nvPr>
        </p:nvSpPr>
        <p:spPr>
          <a:xfrm>
            <a:off x="1093584" y="40257"/>
            <a:ext cx="9832003" cy="868393"/>
          </a:xfrm>
        </p:spPr>
        <p:txBody>
          <a:bodyPr>
            <a:normAutofit/>
          </a:bodyPr>
          <a:lstStyle/>
          <a:p>
            <a:r>
              <a:rPr lang="en-US" dirty="0"/>
              <a:t>Chinese characters </a:t>
            </a:r>
          </a:p>
        </p:txBody>
      </p:sp>
      <p:pic>
        <p:nvPicPr>
          <p:cNvPr id="1026" name="Picture 2" descr="象形文字- 行业动态- 新闻中心- 石庐艺术美育">
            <a:extLst>
              <a:ext uri="{FF2B5EF4-FFF2-40B4-BE49-F238E27FC236}">
                <a16:creationId xmlns:a16="http://schemas.microsoft.com/office/drawing/2014/main" id="{5213C791-4B58-4002-9488-89441CE49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960409"/>
            <a:ext cx="10990052" cy="5897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1465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26CD84-71BA-4540-90FF-99F16B491486}"/>
              </a:ext>
            </a:extLst>
          </p:cNvPr>
          <p:cNvSpPr>
            <a:spLocks noGrp="1"/>
          </p:cNvSpPr>
          <p:nvPr>
            <p:ph type="body" sz="quarter" idx="1"/>
          </p:nvPr>
        </p:nvSpPr>
        <p:spPr/>
        <p:txBody>
          <a:bodyPr/>
          <a:lstStyle/>
          <a:p>
            <a:endParaRPr lang="en-US"/>
          </a:p>
        </p:txBody>
      </p:sp>
      <p:sp>
        <p:nvSpPr>
          <p:cNvPr id="3" name="标题 2">
            <a:extLst>
              <a:ext uri="{FF2B5EF4-FFF2-40B4-BE49-F238E27FC236}">
                <a16:creationId xmlns:a16="http://schemas.microsoft.com/office/drawing/2014/main" id="{F36F2DB1-1778-4EF5-B288-AB39349A230C}"/>
              </a:ext>
            </a:extLst>
          </p:cNvPr>
          <p:cNvSpPr>
            <a:spLocks noGrp="1"/>
          </p:cNvSpPr>
          <p:nvPr>
            <p:ph type="title"/>
          </p:nvPr>
        </p:nvSpPr>
        <p:spPr/>
        <p:txBody>
          <a:bodyPr/>
          <a:lstStyle/>
          <a:p>
            <a:endParaRPr lang="en-US" dirty="0"/>
          </a:p>
        </p:txBody>
      </p:sp>
      <p:pic>
        <p:nvPicPr>
          <p:cNvPr id="2050" name="Picture 2" descr="象形字大全">
            <a:extLst>
              <a:ext uri="{FF2B5EF4-FFF2-40B4-BE49-F238E27FC236}">
                <a16:creationId xmlns:a16="http://schemas.microsoft.com/office/drawing/2014/main" id="{FD4930A9-C802-4346-B518-E6DBA91CEC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72"/>
          <a:stretch/>
        </p:blipFill>
        <p:spPr bwMode="auto">
          <a:xfrm>
            <a:off x="839638" y="195532"/>
            <a:ext cx="10673751" cy="666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49609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99A92C3-51FC-4858-BCB3-D0F715183A0A}"/>
              </a:ext>
            </a:extLst>
          </p:cNvPr>
          <p:cNvSpPr>
            <a:spLocks noGrp="1"/>
          </p:cNvSpPr>
          <p:nvPr>
            <p:ph type="body" sz="quarter" idx="1"/>
          </p:nvPr>
        </p:nvSpPr>
        <p:spPr>
          <a:xfrm>
            <a:off x="7678518" y="5323087"/>
            <a:ext cx="2201201" cy="1274801"/>
          </a:xfrm>
        </p:spPr>
        <p:txBody>
          <a:bodyPr/>
          <a:lstStyle/>
          <a:p>
            <a:endParaRPr lang="en-US" dirty="0"/>
          </a:p>
        </p:txBody>
      </p:sp>
      <p:sp>
        <p:nvSpPr>
          <p:cNvPr id="3" name="标题 2">
            <a:extLst>
              <a:ext uri="{FF2B5EF4-FFF2-40B4-BE49-F238E27FC236}">
                <a16:creationId xmlns:a16="http://schemas.microsoft.com/office/drawing/2014/main" id="{31FA6D60-834D-4590-8886-9BE42EBD8EB1}"/>
              </a:ext>
            </a:extLst>
          </p:cNvPr>
          <p:cNvSpPr>
            <a:spLocks noGrp="1"/>
          </p:cNvSpPr>
          <p:nvPr>
            <p:ph type="title"/>
          </p:nvPr>
        </p:nvSpPr>
        <p:spPr>
          <a:xfrm>
            <a:off x="788785" y="260112"/>
            <a:ext cx="9832003" cy="768003"/>
          </a:xfrm>
        </p:spPr>
        <p:txBody>
          <a:bodyPr>
            <a:noAutofit/>
          </a:bodyPr>
          <a:lstStyle/>
          <a:p>
            <a:r>
              <a:rPr lang="en-US" sz="6000" b="0" dirty="0"/>
              <a:t>Quote for today</a:t>
            </a:r>
          </a:p>
        </p:txBody>
      </p:sp>
      <p:sp>
        <p:nvSpPr>
          <p:cNvPr id="5" name="文本框 4">
            <a:extLst>
              <a:ext uri="{FF2B5EF4-FFF2-40B4-BE49-F238E27FC236}">
                <a16:creationId xmlns:a16="http://schemas.microsoft.com/office/drawing/2014/main" id="{C4BCADFA-87CF-41AE-9C17-5BEF3056B92C}"/>
              </a:ext>
            </a:extLst>
          </p:cNvPr>
          <p:cNvSpPr txBox="1"/>
          <p:nvPr/>
        </p:nvSpPr>
        <p:spPr>
          <a:xfrm>
            <a:off x="2047335" y="2385338"/>
            <a:ext cx="8689676" cy="31700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US" sz="4000" b="1" i="1" dirty="0">
                <a:solidFill>
                  <a:schemeClr val="bg1"/>
                </a:solidFill>
                <a:latin typeface="Raleway"/>
              </a:rPr>
              <a:t>“Give a man a fish and you feed him for a day; teach a man to fish and he’ll eat forever”. </a:t>
            </a:r>
          </a:p>
          <a:p>
            <a:pPr hangingPunct="0"/>
            <a:endParaRPr lang="en-US" sz="4000" b="1" i="1" dirty="0">
              <a:solidFill>
                <a:schemeClr val="bg1"/>
              </a:solidFill>
              <a:latin typeface="Raleway"/>
            </a:endParaRPr>
          </a:p>
          <a:p>
            <a:pPr hangingPunct="0"/>
            <a:r>
              <a:rPr lang="en-US" sz="4000" dirty="0">
                <a:solidFill>
                  <a:schemeClr val="bg1"/>
                </a:solidFill>
                <a:latin typeface="Raleway"/>
              </a:rPr>
              <a:t>– Chinese Proverb.</a:t>
            </a:r>
            <a:endParaRPr lang="en-US" sz="4000" dirty="0">
              <a:solidFill>
                <a:schemeClr val="bg1"/>
              </a:solidFill>
            </a:endParaRPr>
          </a:p>
        </p:txBody>
      </p:sp>
    </p:spTree>
    <p:extLst>
      <p:ext uri="{BB962C8B-B14F-4D97-AF65-F5344CB8AC3E}">
        <p14:creationId xmlns:p14="http://schemas.microsoft.com/office/powerpoint/2010/main" val="203376470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506517" y="0"/>
            <a:ext cx="4698087" cy="1943628"/>
          </a:xfrm>
          <a:prstGeom prst="rect">
            <a:avLst/>
          </a:prstGeom>
        </p:spPr>
        <p:txBody>
          <a:bodyPr>
            <a:normAutofit/>
          </a:bodyPr>
          <a:lstStyle/>
          <a:p>
            <a:pPr defTabSz="987526">
              <a:lnSpc>
                <a:spcPct val="100000"/>
              </a:lnSpc>
              <a:defRPr sz="4212"/>
            </a:pPr>
            <a:r>
              <a:rPr lang="en-US" sz="5600" dirty="0"/>
              <a:t>April 21</a:t>
            </a:r>
            <a:r>
              <a:rPr sz="5600" dirty="0"/>
              <a:t>, 2021</a:t>
            </a:r>
            <a:endParaRPr lang="en-US" dirty="0"/>
          </a:p>
          <a:p>
            <a:pPr defTabSz="987526">
              <a:lnSpc>
                <a:spcPct val="100000"/>
              </a:lnSpc>
              <a:defRPr sz="4212"/>
            </a:pPr>
            <a:r>
              <a:rPr lang="en-US" sz="5600" dirty="0"/>
              <a:t>Wednesday</a:t>
            </a:r>
          </a:p>
        </p:txBody>
      </p:sp>
      <p:sp>
        <p:nvSpPr>
          <p:cNvPr id="632" name="Google Shape;504;p33"/>
          <p:cNvSpPr txBox="1">
            <a:spLocks noGrp="1"/>
          </p:cNvSpPr>
          <p:nvPr>
            <p:ph type="subTitle" sz="quarter" idx="1"/>
          </p:nvPr>
        </p:nvSpPr>
        <p:spPr>
          <a:xfrm>
            <a:off x="356992" y="2139350"/>
            <a:ext cx="7032970" cy="3628845"/>
          </a:xfrm>
          <a:prstGeom prst="rect">
            <a:avLst/>
          </a:prstGeom>
        </p:spPr>
        <p:txBody>
          <a:bodyPr lIns="121899" tIns="121899" rIns="121899" bIns="121899" anchor="t">
            <a:normAutofit lnSpcReduction="10000"/>
          </a:bodyPr>
          <a:lstStyle/>
          <a:p>
            <a:pPr marL="0" indent="18415" defTabSz="694927">
              <a:defRPr sz="1881"/>
            </a:pPr>
            <a:r>
              <a:rPr sz="3900" dirty="0"/>
              <a:t>Today's Lesson:</a:t>
            </a:r>
            <a:endParaRPr lang="en-US" sz="3900" dirty="0"/>
          </a:p>
          <a:p>
            <a:pPr marL="0" indent="18415" defTabSz="694927">
              <a:defRPr sz="1881"/>
            </a:pPr>
            <a:endParaRPr lang="en-US" sz="3900" dirty="0"/>
          </a:p>
          <a:p>
            <a:pPr marL="0" indent="18415" defTabSz="694927">
              <a:defRPr sz="1881"/>
            </a:pPr>
            <a:r>
              <a:rPr sz="3900" dirty="0"/>
              <a:t>Part I: </a:t>
            </a:r>
            <a:r>
              <a:rPr lang="en-US" sz="3900" dirty="0"/>
              <a:t>World Fish Migration Day</a:t>
            </a:r>
          </a:p>
          <a:p>
            <a:pPr marL="0" indent="18415" defTabSz="694927">
              <a:defRPr sz="1881"/>
            </a:pPr>
            <a:endParaRPr lang="en-US" sz="3900" dirty="0"/>
          </a:p>
          <a:p>
            <a:pPr marL="0" indent="18415" defTabSz="694927">
              <a:defRPr sz="1881"/>
            </a:pPr>
            <a:r>
              <a:rPr sz="3900" dirty="0"/>
              <a:t>Part II:</a:t>
            </a:r>
            <a:r>
              <a:rPr lang="en-US" sz="3900" dirty="0"/>
              <a:t> The benefits of leisure time </a:t>
            </a:r>
          </a:p>
          <a:p>
            <a:pPr marL="0" indent="18415" defTabSz="694927">
              <a:defRPr sz="1425"/>
            </a:pPr>
            <a:endParaRPr dirty="0"/>
          </a:p>
        </p:txBody>
      </p:sp>
      <p:sp>
        <p:nvSpPr>
          <p:cNvPr id="633" name="Google Shape;505;p33"/>
          <p:cNvSpPr/>
          <p:nvPr/>
        </p:nvSpPr>
        <p:spPr>
          <a:xfrm>
            <a:off x="8241374" y="559826"/>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A picture containing blue, water, bird, sitting&#10;&#10;Description automatically generated">
            <a:extLst>
              <a:ext uri="{FF2B5EF4-FFF2-40B4-BE49-F238E27FC236}">
                <a16:creationId xmlns:a16="http://schemas.microsoft.com/office/drawing/2014/main" id="{CC316EF6-116F-4769-B3B4-6C2EEB2032FF}"/>
              </a:ext>
            </a:extLst>
          </p:cNvPr>
          <p:cNvPicPr>
            <a:picLocks noChangeAspect="1"/>
          </p:cNvPicPr>
          <p:nvPr/>
        </p:nvPicPr>
        <p:blipFill>
          <a:blip r:embed="rId2"/>
          <a:stretch>
            <a:fillRect/>
          </a:stretch>
        </p:blipFill>
        <p:spPr>
          <a:xfrm>
            <a:off x="7718217" y="3844504"/>
            <a:ext cx="4410523" cy="2826588"/>
          </a:xfrm>
          <a:prstGeom prst="rect">
            <a:avLst/>
          </a:prstGeom>
        </p:spPr>
      </p:pic>
      <p:pic>
        <p:nvPicPr>
          <p:cNvPr id="1026" name="Picture 2" descr="Climate Change: How it is Forcing Mass Fish Migration - Cleaner Seas">
            <a:extLst>
              <a:ext uri="{FF2B5EF4-FFF2-40B4-BE49-F238E27FC236}">
                <a16:creationId xmlns:a16="http://schemas.microsoft.com/office/drawing/2014/main" id="{203F1A9B-5E08-4688-B741-AF483CF30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090" y="798216"/>
            <a:ext cx="3295650" cy="291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3611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32">
                                            <p:txEl>
                                              <p:pRg st="2" end="2"/>
                                            </p:txEl>
                                          </p:spTgt>
                                        </p:tgtEl>
                                        <p:attrNameLst>
                                          <p:attrName>style.visibility</p:attrName>
                                        </p:attrNameLst>
                                      </p:cBhvr>
                                      <p:to>
                                        <p:strVal val="visible"/>
                                      </p:to>
                                    </p:set>
                                    <p:animEffect transition="in" filter="fade">
                                      <p:cBhvr>
                                        <p:cTn id="24" dur="1000"/>
                                        <p:tgtEl>
                                          <p:spTgt spid="632">
                                            <p:txEl>
                                              <p:pRg st="2" end="2"/>
                                            </p:txEl>
                                          </p:spTgt>
                                        </p:tgtEl>
                                      </p:cBhvr>
                                    </p:animEffect>
                                    <p:anim calcmode="lin" valueType="num">
                                      <p:cBhvr>
                                        <p:cTn id="25" dur="1000" fill="hold"/>
                                        <p:tgtEl>
                                          <p:spTgt spid="632">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63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32">
                                            <p:txEl>
                                              <p:pRg st="4" end="4"/>
                                            </p:txEl>
                                          </p:spTgt>
                                        </p:tgtEl>
                                        <p:attrNameLst>
                                          <p:attrName>style.visibility</p:attrName>
                                        </p:attrNameLst>
                                      </p:cBhvr>
                                      <p:to>
                                        <p:strVal val="visible"/>
                                      </p:to>
                                    </p:set>
                                    <p:animEffect transition="in" filter="fade">
                                      <p:cBhvr>
                                        <p:cTn id="31" dur="1000"/>
                                        <p:tgtEl>
                                          <p:spTgt spid="632">
                                            <p:txEl>
                                              <p:pRg st="4" end="4"/>
                                            </p:txEl>
                                          </p:spTgt>
                                        </p:tgtEl>
                                      </p:cBhvr>
                                    </p:animEffect>
                                    <p:anim calcmode="lin" valueType="num">
                                      <p:cBhvr>
                                        <p:cTn id="32" dur="1000" fill="hold"/>
                                        <p:tgtEl>
                                          <p:spTgt spid="632">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63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476670" y="584366"/>
            <a:ext cx="9027205" cy="1051531"/>
          </a:xfrm>
          <a:prstGeom prst="rect">
            <a:avLst/>
          </a:prstGeom>
        </p:spPr>
        <p:txBody>
          <a:bodyPr>
            <a:normAutofit/>
          </a:bodyPr>
          <a:lstStyle/>
          <a:p>
            <a:pPr defTabSz="987526">
              <a:lnSpc>
                <a:spcPct val="100000"/>
              </a:lnSpc>
              <a:defRPr sz="4212"/>
            </a:pPr>
            <a:r>
              <a:rPr lang="en-US" sz="5600" dirty="0"/>
              <a:t>World Fish Migration Day</a:t>
            </a:r>
            <a:endParaRPr lang="en-US" dirty="0"/>
          </a:p>
        </p:txBody>
      </p:sp>
      <p:pic>
        <p:nvPicPr>
          <p:cNvPr id="2050" name="Picture 2" descr="World Fish Migration Day: October 24, 2020">
            <a:extLst>
              <a:ext uri="{FF2B5EF4-FFF2-40B4-BE49-F238E27FC236}">
                <a16:creationId xmlns:a16="http://schemas.microsoft.com/office/drawing/2014/main" id="{1118149D-4CB5-4136-A2D5-7D8100E6B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947" y="2409644"/>
            <a:ext cx="9759351" cy="3524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523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911323" y="363633"/>
            <a:ext cx="9027205" cy="1051531"/>
          </a:xfrm>
          <a:prstGeom prst="rect">
            <a:avLst/>
          </a:prstGeom>
        </p:spPr>
        <p:txBody>
          <a:bodyPr>
            <a:normAutofit fontScale="90000"/>
          </a:bodyPr>
          <a:lstStyle/>
          <a:p>
            <a:pPr algn="ctr" defTabSz="987526">
              <a:lnSpc>
                <a:spcPct val="100000"/>
              </a:lnSpc>
              <a:defRPr sz="4212"/>
            </a:pPr>
            <a:r>
              <a:rPr lang="en-US" sz="5600" dirty="0"/>
              <a:t>World Fish Migration Day</a:t>
            </a:r>
            <a:br>
              <a:rPr lang="en-US" sz="5600" dirty="0"/>
            </a:br>
            <a:r>
              <a:rPr lang="en-US" sz="3200" dirty="0"/>
              <a:t>What is this day?</a:t>
            </a:r>
            <a:endParaRPr lang="en-US" dirty="0"/>
          </a:p>
        </p:txBody>
      </p:sp>
      <p:pic>
        <p:nvPicPr>
          <p:cNvPr id="6" name="Picture 6">
            <a:extLst>
              <a:ext uri="{FF2B5EF4-FFF2-40B4-BE49-F238E27FC236}">
                <a16:creationId xmlns:a16="http://schemas.microsoft.com/office/drawing/2014/main" id="{EFB91411-A37F-41A4-983D-1CE510DC3583}"/>
              </a:ext>
            </a:extLst>
          </p:cNvPr>
          <p:cNvPicPr>
            <a:picLocks noChangeAspect="1"/>
          </p:cNvPicPr>
          <p:nvPr/>
        </p:nvPicPr>
        <p:blipFill>
          <a:blip r:embed="rId2"/>
          <a:stretch>
            <a:fillRect/>
          </a:stretch>
        </p:blipFill>
        <p:spPr>
          <a:xfrm>
            <a:off x="8637917" y="1708030"/>
            <a:ext cx="3408416" cy="4899803"/>
          </a:xfrm>
          <a:prstGeom prst="rect">
            <a:avLst/>
          </a:prstGeom>
        </p:spPr>
      </p:pic>
      <p:sp>
        <p:nvSpPr>
          <p:cNvPr id="3" name="TextBox 2">
            <a:extLst>
              <a:ext uri="{FF2B5EF4-FFF2-40B4-BE49-F238E27FC236}">
                <a16:creationId xmlns:a16="http://schemas.microsoft.com/office/drawing/2014/main" id="{A95AEEE8-180B-448A-8686-9B32E5509621}"/>
              </a:ext>
            </a:extLst>
          </p:cNvPr>
          <p:cNvSpPr txBox="1"/>
          <p:nvPr/>
        </p:nvSpPr>
        <p:spPr>
          <a:xfrm>
            <a:off x="235787" y="1485497"/>
            <a:ext cx="8074325"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400" dirty="0">
                <a:solidFill>
                  <a:schemeClr val="bg1"/>
                </a:solidFill>
                <a:latin typeface="Arial"/>
              </a:rPr>
              <a:t>World Fish Migration Day is observed on 21st April of every year. World Fish Migration Day or </a:t>
            </a:r>
            <a:r>
              <a:rPr lang="en-US" sz="2400" b="1" dirty="0">
                <a:solidFill>
                  <a:schemeClr val="bg1"/>
                </a:solidFill>
                <a:latin typeface="Arial"/>
              </a:rPr>
              <a:t>WFMD</a:t>
            </a:r>
            <a:r>
              <a:rPr lang="en-US" sz="2400" dirty="0">
                <a:solidFill>
                  <a:schemeClr val="bg1"/>
                </a:solidFill>
                <a:latin typeface="Arial"/>
              </a:rPr>
              <a:t> is a </a:t>
            </a:r>
            <a:r>
              <a:rPr lang="en-US" sz="2400" b="1" dirty="0">
                <a:solidFill>
                  <a:schemeClr val="bg1"/>
                </a:solidFill>
                <a:latin typeface="Arial"/>
              </a:rPr>
              <a:t>one-day global-local celebration</a:t>
            </a:r>
            <a:r>
              <a:rPr lang="en-US" sz="2400" dirty="0">
                <a:solidFill>
                  <a:schemeClr val="bg1"/>
                </a:solidFill>
                <a:latin typeface="Arial"/>
              </a:rPr>
              <a:t> that is observed every year to </a:t>
            </a:r>
            <a:r>
              <a:rPr lang="en-US" sz="2400" b="1" dirty="0">
                <a:solidFill>
                  <a:schemeClr val="bg1"/>
                </a:solidFill>
                <a:latin typeface="Arial"/>
              </a:rPr>
              <a:t>raise awareness on the significance of restored river connections</a:t>
            </a:r>
            <a:r>
              <a:rPr lang="en-US" sz="2400" dirty="0">
                <a:solidFill>
                  <a:schemeClr val="bg1"/>
                </a:solidFill>
                <a:latin typeface="Arial"/>
              </a:rPr>
              <a:t> and migratory (‘</a:t>
            </a:r>
            <a:r>
              <a:rPr lang="en-US" sz="2400" dirty="0" err="1">
                <a:solidFill>
                  <a:schemeClr val="bg1"/>
                </a:solidFill>
                <a:latin typeface="Arial"/>
              </a:rPr>
              <a:t>migrerterri</a:t>
            </a:r>
            <a:r>
              <a:rPr lang="en-US" sz="2400" dirty="0">
                <a:solidFill>
                  <a:schemeClr val="bg1"/>
                </a:solidFill>
                <a:latin typeface="Arial"/>
              </a:rPr>
              <a:t>) fish.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Many ‘migratory (‘</a:t>
            </a:r>
            <a:r>
              <a:rPr lang="en-US" sz="2400" dirty="0" err="1">
                <a:solidFill>
                  <a:schemeClr val="bg1"/>
                </a:solidFill>
                <a:latin typeface="Arial"/>
              </a:rPr>
              <a:t>migrerterri</a:t>
            </a:r>
            <a:r>
              <a:rPr lang="en-US" sz="2400" dirty="0">
                <a:solidFill>
                  <a:schemeClr val="bg1"/>
                </a:solidFill>
                <a:latin typeface="Arial"/>
              </a:rPr>
              <a:t>) fishes make up an essential link in the food chain, and they play a very vital role in rich, productive, and healthy river systems. </a:t>
            </a:r>
          </a:p>
          <a:p>
            <a:pPr algn="ctr" hangingPunct="0"/>
            <a:endParaRPr lang="en-US" sz="2400" dirty="0">
              <a:solidFill>
                <a:schemeClr val="bg1"/>
              </a:solidFill>
              <a:latin typeface="Arial"/>
            </a:endParaRPr>
          </a:p>
          <a:p>
            <a:pPr algn="ctr" hangingPunct="0"/>
            <a:r>
              <a:rPr lang="en-US" sz="2400" dirty="0">
                <a:solidFill>
                  <a:schemeClr val="bg1"/>
                </a:solidFill>
                <a:latin typeface="Arial"/>
              </a:rPr>
              <a:t>More than that these migratory fishes provide a significant food supply and livelihood for more than millions of people around the globe.</a:t>
            </a:r>
            <a:endParaRPr lang="en-US" sz="2400" dirty="0"/>
          </a:p>
        </p:txBody>
      </p:sp>
    </p:spTree>
    <p:extLst>
      <p:ext uri="{BB962C8B-B14F-4D97-AF65-F5344CB8AC3E}">
        <p14:creationId xmlns:p14="http://schemas.microsoft.com/office/powerpoint/2010/main" val="38228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99489" y="396815"/>
            <a:ext cx="9027205" cy="1051531"/>
          </a:xfrm>
          <a:prstGeom prst="rect">
            <a:avLst/>
          </a:prstGeom>
        </p:spPr>
        <p:txBody>
          <a:bodyPr>
            <a:normAutofit fontScale="90000"/>
          </a:bodyPr>
          <a:lstStyle/>
          <a:p>
            <a:pPr algn="ctr" defTabSz="987526">
              <a:lnSpc>
                <a:spcPct val="100000"/>
              </a:lnSpc>
              <a:defRPr sz="4212"/>
            </a:pPr>
            <a:r>
              <a:rPr lang="en-US" sz="5600" dirty="0"/>
              <a:t>World Fish Migration Day</a:t>
            </a:r>
            <a:br>
              <a:rPr lang="en-US" sz="5600" dirty="0"/>
            </a:br>
            <a:r>
              <a:rPr lang="en-US" sz="3000" dirty="0"/>
              <a:t>History Behind this Day</a:t>
            </a:r>
            <a:endParaRPr lang="en-US" dirty="0"/>
          </a:p>
        </p:txBody>
      </p:sp>
      <p:pic>
        <p:nvPicPr>
          <p:cNvPr id="2" name="Picture 3" descr="A picture containing blue, water, bird, sitting&#10;&#10;Description automatically generated">
            <a:extLst>
              <a:ext uri="{FF2B5EF4-FFF2-40B4-BE49-F238E27FC236}">
                <a16:creationId xmlns:a16="http://schemas.microsoft.com/office/drawing/2014/main" id="{CC316EF6-116F-4769-B3B4-6C2EEB2032FF}"/>
              </a:ext>
            </a:extLst>
          </p:cNvPr>
          <p:cNvPicPr>
            <a:picLocks noChangeAspect="1"/>
          </p:cNvPicPr>
          <p:nvPr/>
        </p:nvPicPr>
        <p:blipFill>
          <a:blip r:embed="rId2"/>
          <a:stretch>
            <a:fillRect/>
          </a:stretch>
        </p:blipFill>
        <p:spPr>
          <a:xfrm>
            <a:off x="10420709" y="0"/>
            <a:ext cx="1771291" cy="1296611"/>
          </a:xfrm>
          <a:prstGeom prst="rect">
            <a:avLst/>
          </a:prstGeom>
        </p:spPr>
      </p:pic>
      <p:pic>
        <p:nvPicPr>
          <p:cNvPr id="5" name="Picture 5" descr="A picture containing zebra, striped, cake, looking&#10;&#10;Description automatically generated">
            <a:extLst>
              <a:ext uri="{FF2B5EF4-FFF2-40B4-BE49-F238E27FC236}">
                <a16:creationId xmlns:a16="http://schemas.microsoft.com/office/drawing/2014/main" id="{5D97E09A-36BE-4768-A1A7-8331F74E847A}"/>
              </a:ext>
            </a:extLst>
          </p:cNvPr>
          <p:cNvPicPr>
            <a:picLocks noChangeAspect="1"/>
          </p:cNvPicPr>
          <p:nvPr/>
        </p:nvPicPr>
        <p:blipFill>
          <a:blip r:embed="rId3"/>
          <a:stretch>
            <a:fillRect/>
          </a:stretch>
        </p:blipFill>
        <p:spPr>
          <a:xfrm>
            <a:off x="0" y="5664678"/>
            <a:ext cx="1679275" cy="1193321"/>
          </a:xfrm>
          <a:prstGeom prst="rect">
            <a:avLst/>
          </a:prstGeom>
        </p:spPr>
      </p:pic>
      <p:sp>
        <p:nvSpPr>
          <p:cNvPr id="3" name="TextBox 2">
            <a:extLst>
              <a:ext uri="{FF2B5EF4-FFF2-40B4-BE49-F238E27FC236}">
                <a16:creationId xmlns:a16="http://schemas.microsoft.com/office/drawing/2014/main" id="{A95AEEE8-180B-448A-8686-9B32E5509621}"/>
              </a:ext>
            </a:extLst>
          </p:cNvPr>
          <p:cNvSpPr txBox="1"/>
          <p:nvPr/>
        </p:nvSpPr>
        <p:spPr>
          <a:xfrm>
            <a:off x="488830" y="1599627"/>
            <a:ext cx="11409871" cy="3447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Migratory fishes are very severely threatened. The main reason for this is human-made barriers like dams, sluices (‘</a:t>
            </a:r>
            <a:r>
              <a:rPr lang="en-US" sz="2800" dirty="0" err="1">
                <a:solidFill>
                  <a:schemeClr val="bg1"/>
                </a:solidFill>
                <a:ea typeface="+mn-lt"/>
                <a:cs typeface="+mn-lt"/>
              </a:rPr>
              <a:t>slu:sis</a:t>
            </a:r>
            <a:r>
              <a:rPr lang="en-US" sz="2800" dirty="0">
                <a:solidFill>
                  <a:schemeClr val="bg1"/>
                </a:solidFill>
                <a:ea typeface="+mn-lt"/>
                <a:cs typeface="+mn-lt"/>
              </a:rPr>
              <a:t>), and weirs which disturb the natural rivers networks and prevent fish migration. </a:t>
            </a:r>
          </a:p>
          <a:p>
            <a:pPr algn="ctr"/>
            <a:endParaRPr lang="en-US" sz="2800" dirty="0">
              <a:solidFill>
                <a:schemeClr val="bg1"/>
              </a:solidFill>
              <a:ea typeface="+mn-lt"/>
              <a:cs typeface="+mn-lt"/>
            </a:endParaRPr>
          </a:p>
          <a:p>
            <a:pPr algn="ctr"/>
            <a:r>
              <a:rPr lang="en-US" sz="2800" dirty="0">
                <a:solidFill>
                  <a:schemeClr val="bg1"/>
                </a:solidFill>
                <a:ea typeface="+mn-lt"/>
                <a:cs typeface="+mn-lt"/>
              </a:rPr>
              <a:t>Many fish species want to migrate to reproduce and to complete their regular life cycles. So the main aim of this day is to enhance the understanding of people about migratory fish, and the need for open rivers.</a:t>
            </a:r>
          </a:p>
        </p:txBody>
      </p:sp>
    </p:spTree>
    <p:extLst>
      <p:ext uri="{BB962C8B-B14F-4D97-AF65-F5344CB8AC3E}">
        <p14:creationId xmlns:p14="http://schemas.microsoft.com/office/powerpoint/2010/main" val="2844665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title"/>
          </p:nvPr>
        </p:nvSpPr>
        <p:spPr>
          <a:xfrm>
            <a:off x="1610264" y="270578"/>
            <a:ext cx="7865157" cy="721735"/>
          </a:xfrm>
          <a:prstGeom prst="rect">
            <a:avLst/>
          </a:prstGeom>
        </p:spPr>
        <p:txBody>
          <a:bodyPr>
            <a:normAutofit fontScale="90000"/>
          </a:bodyPr>
          <a:lstStyle/>
          <a:p>
            <a:pPr defTabSz="987526">
              <a:lnSpc>
                <a:spcPct val="100000"/>
              </a:lnSpc>
              <a:defRPr sz="4212"/>
            </a:pPr>
            <a:r>
              <a:rPr lang="en-US" sz="5600" dirty="0"/>
              <a:t>World Fish Migration Day</a:t>
            </a:r>
            <a:br>
              <a:rPr lang="en-US" sz="5600" dirty="0"/>
            </a:br>
            <a:r>
              <a:rPr lang="en-US" sz="3000" dirty="0"/>
              <a:t>How to Observe</a:t>
            </a:r>
          </a:p>
        </p:txBody>
      </p:sp>
      <p:pic>
        <p:nvPicPr>
          <p:cNvPr id="2" name="Picture 3" descr="A picture containing blue, water, bird, sitting&#10;&#10;Description automatically generated">
            <a:extLst>
              <a:ext uri="{FF2B5EF4-FFF2-40B4-BE49-F238E27FC236}">
                <a16:creationId xmlns:a16="http://schemas.microsoft.com/office/drawing/2014/main" id="{CC316EF6-116F-4769-B3B4-6C2EEB2032FF}"/>
              </a:ext>
            </a:extLst>
          </p:cNvPr>
          <p:cNvPicPr>
            <a:picLocks noChangeAspect="1"/>
          </p:cNvPicPr>
          <p:nvPr/>
        </p:nvPicPr>
        <p:blipFill>
          <a:blip r:embed="rId2"/>
          <a:stretch>
            <a:fillRect/>
          </a:stretch>
        </p:blipFill>
        <p:spPr>
          <a:xfrm>
            <a:off x="8798945" y="4808073"/>
            <a:ext cx="3393056" cy="2049927"/>
          </a:xfrm>
          <a:prstGeom prst="rect">
            <a:avLst/>
          </a:prstGeom>
        </p:spPr>
      </p:pic>
      <p:pic>
        <p:nvPicPr>
          <p:cNvPr id="6" name="Picture 6">
            <a:extLst>
              <a:ext uri="{FF2B5EF4-FFF2-40B4-BE49-F238E27FC236}">
                <a16:creationId xmlns:a16="http://schemas.microsoft.com/office/drawing/2014/main" id="{EFB91411-A37F-41A4-983D-1CE510DC3583}"/>
              </a:ext>
            </a:extLst>
          </p:cNvPr>
          <p:cNvPicPr>
            <a:picLocks noChangeAspect="1"/>
          </p:cNvPicPr>
          <p:nvPr/>
        </p:nvPicPr>
        <p:blipFill>
          <a:blip r:embed="rId3"/>
          <a:stretch>
            <a:fillRect/>
          </a:stretch>
        </p:blipFill>
        <p:spPr>
          <a:xfrm>
            <a:off x="10621993" y="111663"/>
            <a:ext cx="1488396" cy="1410121"/>
          </a:xfrm>
          <a:prstGeom prst="rect">
            <a:avLst/>
          </a:prstGeom>
        </p:spPr>
      </p:pic>
      <p:sp>
        <p:nvSpPr>
          <p:cNvPr id="3" name="TextBox 2">
            <a:extLst>
              <a:ext uri="{FF2B5EF4-FFF2-40B4-BE49-F238E27FC236}">
                <a16:creationId xmlns:a16="http://schemas.microsoft.com/office/drawing/2014/main" id="{A95AEEE8-180B-448A-8686-9B32E5509621}"/>
              </a:ext>
            </a:extLst>
          </p:cNvPr>
          <p:cNvSpPr txBox="1"/>
          <p:nvPr/>
        </p:nvSpPr>
        <p:spPr>
          <a:xfrm>
            <a:off x="264545" y="2099837"/>
            <a:ext cx="11168331" cy="2769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3600" dirty="0">
                <a:solidFill>
                  <a:schemeClr val="bg1"/>
                </a:solidFill>
                <a:ea typeface="+mn-lt"/>
                <a:cs typeface="+mn-lt"/>
              </a:rPr>
              <a:t>The next step is to raise awareness among people around the world about the necessary measures we have to take to avoid this problem and to </a:t>
            </a:r>
            <a:r>
              <a:rPr lang="en-US" sz="3600" b="1" dirty="0">
                <a:solidFill>
                  <a:schemeClr val="bg1"/>
                </a:solidFill>
                <a:ea typeface="+mn-lt"/>
                <a:cs typeface="+mn-lt"/>
              </a:rPr>
              <a:t>safeguard</a:t>
            </a:r>
            <a:r>
              <a:rPr lang="en-US" sz="3600" dirty="0">
                <a:solidFill>
                  <a:schemeClr val="bg1"/>
                </a:solidFill>
                <a:ea typeface="+mn-lt"/>
                <a:cs typeface="+mn-lt"/>
              </a:rPr>
              <a:t> and </a:t>
            </a:r>
            <a:r>
              <a:rPr lang="en-US" sz="3600" b="1" dirty="0">
                <a:solidFill>
                  <a:schemeClr val="bg1"/>
                </a:solidFill>
                <a:ea typeface="+mn-lt"/>
                <a:cs typeface="+mn-lt"/>
              </a:rPr>
              <a:t>conserve these migratory fish species</a:t>
            </a:r>
            <a:r>
              <a:rPr lang="en-US" sz="2800" dirty="0">
                <a:solidFill>
                  <a:schemeClr val="bg1"/>
                </a:solidFill>
                <a:ea typeface="+mn-lt"/>
                <a:cs typeface="+mn-lt"/>
              </a:rPr>
              <a:t>.</a:t>
            </a:r>
          </a:p>
        </p:txBody>
      </p:sp>
      <p:pic>
        <p:nvPicPr>
          <p:cNvPr id="7" name="Picture 5" descr="A picture containing zebra, striped, cake, looking&#10;&#10;Description automatically generated">
            <a:extLst>
              <a:ext uri="{FF2B5EF4-FFF2-40B4-BE49-F238E27FC236}">
                <a16:creationId xmlns:a16="http://schemas.microsoft.com/office/drawing/2014/main" id="{3730BD56-B5DF-45F6-9877-D059D87E382B}"/>
              </a:ext>
            </a:extLst>
          </p:cNvPr>
          <p:cNvPicPr>
            <a:picLocks noChangeAspect="1"/>
          </p:cNvPicPr>
          <p:nvPr/>
        </p:nvPicPr>
        <p:blipFill>
          <a:blip r:embed="rId4"/>
          <a:stretch>
            <a:fillRect/>
          </a:stretch>
        </p:blipFill>
        <p:spPr>
          <a:xfrm>
            <a:off x="74763" y="4808073"/>
            <a:ext cx="3318294" cy="1932318"/>
          </a:xfrm>
          <a:prstGeom prst="rect">
            <a:avLst/>
          </a:prstGeom>
        </p:spPr>
      </p:pic>
    </p:spTree>
    <p:extLst>
      <p:ext uri="{BB962C8B-B14F-4D97-AF65-F5344CB8AC3E}">
        <p14:creationId xmlns:p14="http://schemas.microsoft.com/office/powerpoint/2010/main" val="30823335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title"/>
          </p:nvPr>
        </p:nvSpPr>
        <p:spPr>
          <a:xfrm>
            <a:off x="2242868" y="67400"/>
            <a:ext cx="7313066" cy="763603"/>
          </a:xfrm>
          <a:prstGeom prst="rect">
            <a:avLst/>
          </a:prstGeom>
        </p:spPr>
        <p:txBody>
          <a:bodyPr>
            <a:normAutofit fontScale="90000"/>
          </a:bodyPr>
          <a:lstStyle/>
          <a:p>
            <a:pPr defTabSz="987526">
              <a:lnSpc>
                <a:spcPct val="100000"/>
              </a:lnSpc>
              <a:defRPr sz="4212"/>
            </a:pPr>
            <a:r>
              <a:rPr lang="en-US" sz="5600" dirty="0"/>
              <a:t>World Fish Migration Day</a:t>
            </a:r>
            <a:endParaRPr lang="en-US" sz="3000" dirty="0"/>
          </a:p>
        </p:txBody>
      </p:sp>
      <p:pic>
        <p:nvPicPr>
          <p:cNvPr id="2" name="Picture 3" descr="A picture containing blue, water, bird, sitting&#10;&#10;Description automatically generated">
            <a:extLst>
              <a:ext uri="{FF2B5EF4-FFF2-40B4-BE49-F238E27FC236}">
                <a16:creationId xmlns:a16="http://schemas.microsoft.com/office/drawing/2014/main" id="{CC316EF6-116F-4769-B3B4-6C2EEB2032FF}"/>
              </a:ext>
            </a:extLst>
          </p:cNvPr>
          <p:cNvPicPr>
            <a:picLocks noChangeAspect="1"/>
          </p:cNvPicPr>
          <p:nvPr/>
        </p:nvPicPr>
        <p:blipFill>
          <a:blip r:embed="rId2"/>
          <a:stretch>
            <a:fillRect/>
          </a:stretch>
        </p:blipFill>
        <p:spPr>
          <a:xfrm>
            <a:off x="10562005" y="5601832"/>
            <a:ext cx="1629995" cy="1256168"/>
          </a:xfrm>
          <a:prstGeom prst="rect">
            <a:avLst/>
          </a:prstGeom>
        </p:spPr>
      </p:pic>
      <p:pic>
        <p:nvPicPr>
          <p:cNvPr id="6" name="Picture 6">
            <a:extLst>
              <a:ext uri="{FF2B5EF4-FFF2-40B4-BE49-F238E27FC236}">
                <a16:creationId xmlns:a16="http://schemas.microsoft.com/office/drawing/2014/main" id="{EFB91411-A37F-41A4-983D-1CE510DC3583}"/>
              </a:ext>
            </a:extLst>
          </p:cNvPr>
          <p:cNvPicPr>
            <a:picLocks noChangeAspect="1"/>
          </p:cNvPicPr>
          <p:nvPr/>
        </p:nvPicPr>
        <p:blipFill>
          <a:blip r:embed="rId3"/>
          <a:stretch>
            <a:fillRect/>
          </a:stretch>
        </p:blipFill>
        <p:spPr>
          <a:xfrm>
            <a:off x="0" y="0"/>
            <a:ext cx="1488396" cy="1410121"/>
          </a:xfrm>
          <a:prstGeom prst="rect">
            <a:avLst/>
          </a:prstGeom>
        </p:spPr>
      </p:pic>
      <p:sp>
        <p:nvSpPr>
          <p:cNvPr id="3" name="TextBox 2">
            <a:extLst>
              <a:ext uri="{FF2B5EF4-FFF2-40B4-BE49-F238E27FC236}">
                <a16:creationId xmlns:a16="http://schemas.microsoft.com/office/drawing/2014/main" id="{A95AEEE8-180B-448A-8686-9B32E5509621}"/>
              </a:ext>
            </a:extLst>
          </p:cNvPr>
          <p:cNvSpPr txBox="1"/>
          <p:nvPr/>
        </p:nvSpPr>
        <p:spPr>
          <a:xfrm>
            <a:off x="1023669" y="1727703"/>
            <a:ext cx="11168331"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a:t>
            </a:r>
          </a:p>
        </p:txBody>
      </p:sp>
      <p:sp>
        <p:nvSpPr>
          <p:cNvPr id="4" name="TextBox 3">
            <a:extLst>
              <a:ext uri="{FF2B5EF4-FFF2-40B4-BE49-F238E27FC236}">
                <a16:creationId xmlns:a16="http://schemas.microsoft.com/office/drawing/2014/main" id="{2B3C4D83-A552-4F61-9D94-649DF200ECBC}"/>
              </a:ext>
            </a:extLst>
          </p:cNvPr>
          <p:cNvSpPr txBox="1"/>
          <p:nvPr/>
        </p:nvSpPr>
        <p:spPr>
          <a:xfrm>
            <a:off x="1155940" y="1943146"/>
            <a:ext cx="10391953" cy="3877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hangingPunct="0"/>
            <a:r>
              <a:rPr lang="en-US" sz="3600" dirty="0">
                <a:solidFill>
                  <a:schemeClr val="bg1"/>
                </a:solidFill>
                <a:latin typeface="Raleway"/>
              </a:rPr>
              <a:t>“</a:t>
            </a:r>
            <a:r>
              <a:rPr lang="en-US" sz="3600" b="1" i="1" dirty="0">
                <a:solidFill>
                  <a:schemeClr val="bg1"/>
                </a:solidFill>
                <a:latin typeface="Raleway"/>
              </a:rPr>
              <a:t>What is a fish without a river? What is a bird without a tree to nest in? What is an Endangered Species Act without any enforcement mechanism to ensure their habitat is protected? It is nothing</a:t>
            </a:r>
            <a:r>
              <a:rPr lang="en-US" sz="3600" dirty="0">
                <a:solidFill>
                  <a:schemeClr val="bg1"/>
                </a:solidFill>
                <a:latin typeface="Raleway"/>
              </a:rPr>
              <a:t>.”</a:t>
            </a:r>
          </a:p>
          <a:p>
            <a:pPr hangingPunct="0"/>
            <a:endParaRPr lang="en-US" sz="3600" dirty="0">
              <a:solidFill>
                <a:schemeClr val="bg1"/>
              </a:solidFill>
              <a:latin typeface="Raleway"/>
            </a:endParaRPr>
          </a:p>
          <a:p>
            <a:pPr hangingPunct="0"/>
            <a:r>
              <a:rPr lang="en-US" sz="3600" dirty="0">
                <a:solidFill>
                  <a:schemeClr val="bg1"/>
                </a:solidFill>
                <a:latin typeface="Raleway"/>
              </a:rPr>
              <a:t> – Jay Inslee.</a:t>
            </a:r>
            <a:endParaRPr lang="en-US" sz="3600" dirty="0">
              <a:solidFill>
                <a:schemeClr val="bg1"/>
              </a:solidFill>
            </a:endParaRPr>
          </a:p>
        </p:txBody>
      </p:sp>
    </p:spTree>
    <p:extLst>
      <p:ext uri="{BB962C8B-B14F-4D97-AF65-F5344CB8AC3E}">
        <p14:creationId xmlns:p14="http://schemas.microsoft.com/office/powerpoint/2010/main" val="2343757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P spid="4" grpId="0"/>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t="-6000" b="-6000"/>
          </a:stretch>
        </a:blip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837941" y="0"/>
            <a:ext cx="8308571" cy="1943628"/>
          </a:xfrm>
          <a:prstGeom prst="rect">
            <a:avLst/>
          </a:prstGeom>
        </p:spPr>
        <p:txBody>
          <a:bodyPr>
            <a:normAutofit/>
          </a:bodyPr>
          <a:lstStyle/>
          <a:p>
            <a:pPr defTabSz="987526">
              <a:lnSpc>
                <a:spcPct val="100000"/>
              </a:lnSpc>
              <a:defRPr sz="4212"/>
            </a:pPr>
            <a:r>
              <a:rPr lang="en-US" sz="5600" dirty="0"/>
              <a:t>April 22</a:t>
            </a:r>
            <a:r>
              <a:rPr sz="5600" dirty="0"/>
              <a:t>, 2021</a:t>
            </a:r>
            <a:endParaRPr lang="en-US" dirty="0"/>
          </a:p>
          <a:p>
            <a:pPr defTabSz="987526">
              <a:lnSpc>
                <a:spcPct val="100000"/>
              </a:lnSpc>
              <a:defRPr sz="4212"/>
            </a:pPr>
            <a:r>
              <a:rPr lang="en-US" sz="5600" dirty="0"/>
              <a:t>Thankful Thursday</a:t>
            </a:r>
          </a:p>
        </p:txBody>
      </p:sp>
      <p:sp>
        <p:nvSpPr>
          <p:cNvPr id="632" name="Google Shape;504;p33"/>
          <p:cNvSpPr txBox="1">
            <a:spLocks noGrp="1"/>
          </p:cNvSpPr>
          <p:nvPr>
            <p:ph type="subTitle" sz="quarter" idx="1"/>
          </p:nvPr>
        </p:nvSpPr>
        <p:spPr>
          <a:xfrm>
            <a:off x="299065" y="1933914"/>
            <a:ext cx="7280694" cy="4255699"/>
          </a:xfrm>
          <a:prstGeom prst="rect">
            <a:avLst/>
          </a:prstGeom>
        </p:spPr>
        <p:txBody>
          <a:bodyPr lIns="121899" tIns="121899" rIns="121899" bIns="121899" anchor="t">
            <a:normAutofit lnSpcReduction="10000"/>
          </a:bodyPr>
          <a:lstStyle/>
          <a:p>
            <a:pPr marL="0" indent="18415" defTabSz="694927">
              <a:defRPr sz="1881"/>
            </a:pPr>
            <a:r>
              <a:rPr sz="4400" dirty="0"/>
              <a:t>Today's Lesson:</a:t>
            </a:r>
            <a:endParaRPr lang="en-US" sz="4400" dirty="0"/>
          </a:p>
          <a:p>
            <a:pPr marL="0" indent="18415" defTabSz="694927">
              <a:defRPr sz="1881"/>
            </a:pPr>
            <a:endParaRPr lang="en-US" sz="4400" dirty="0"/>
          </a:p>
          <a:p>
            <a:pPr marL="0" indent="18415" defTabSz="694927">
              <a:defRPr sz="1881"/>
            </a:pPr>
            <a:r>
              <a:rPr sz="4400" dirty="0"/>
              <a:t>Part I: </a:t>
            </a:r>
            <a:r>
              <a:rPr lang="en-US" sz="4400" dirty="0"/>
              <a:t>International Earth Day</a:t>
            </a:r>
          </a:p>
          <a:p>
            <a:pPr marL="0" indent="18415" defTabSz="694927">
              <a:defRPr sz="1881"/>
            </a:pPr>
            <a:endParaRPr lang="en-US" sz="4400" dirty="0"/>
          </a:p>
          <a:p>
            <a:pPr marL="0" indent="18415" defTabSz="694927">
              <a:defRPr sz="1881"/>
            </a:pPr>
            <a:r>
              <a:rPr sz="4400" dirty="0"/>
              <a:t>Part II:</a:t>
            </a:r>
            <a:r>
              <a:rPr lang="en-US" sz="4400" dirty="0"/>
              <a:t> High Speed Rail in France</a:t>
            </a:r>
          </a:p>
          <a:p>
            <a:pPr marL="0" indent="18415" defTabSz="694927">
              <a:defRPr sz="1425"/>
            </a:pPr>
            <a:endParaRPr dirty="0"/>
          </a:p>
        </p:txBody>
      </p:sp>
      <p:sp>
        <p:nvSpPr>
          <p:cNvPr id="633" name="Google Shape;505;p33"/>
          <p:cNvSpPr/>
          <p:nvPr/>
        </p:nvSpPr>
        <p:spPr>
          <a:xfrm>
            <a:off x="7976815" y="1393713"/>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A picture containing object, blue, water, table&#10;&#10;Description automatically generated">
            <a:extLst>
              <a:ext uri="{FF2B5EF4-FFF2-40B4-BE49-F238E27FC236}">
                <a16:creationId xmlns:a16="http://schemas.microsoft.com/office/drawing/2014/main" id="{2C32F6C6-F4B0-47F1-9126-BD8A3914882F}"/>
              </a:ext>
            </a:extLst>
          </p:cNvPr>
          <p:cNvPicPr>
            <a:picLocks noChangeAspect="1"/>
          </p:cNvPicPr>
          <p:nvPr/>
        </p:nvPicPr>
        <p:blipFill>
          <a:blip r:embed="rId3"/>
          <a:stretch>
            <a:fillRect/>
          </a:stretch>
        </p:blipFill>
        <p:spPr>
          <a:xfrm>
            <a:off x="7832784" y="1933914"/>
            <a:ext cx="4359215" cy="2806854"/>
          </a:xfrm>
          <a:prstGeom prst="rect">
            <a:avLst/>
          </a:prstGeom>
        </p:spPr>
      </p:pic>
    </p:spTree>
    <p:extLst>
      <p:ext uri="{BB962C8B-B14F-4D97-AF65-F5344CB8AC3E}">
        <p14:creationId xmlns:p14="http://schemas.microsoft.com/office/powerpoint/2010/main" val="35021677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DBA322-B9B1-4BD0-92BB-CC697651B370}"/>
              </a:ext>
            </a:extLst>
          </p:cNvPr>
          <p:cNvSpPr txBox="1"/>
          <p:nvPr/>
        </p:nvSpPr>
        <p:spPr>
          <a:xfrm>
            <a:off x="1127185" y="684362"/>
            <a:ext cx="10529977" cy="20005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t> </a:t>
            </a:r>
            <a:endParaRPr lang="en-US" sz="4400" dirty="0"/>
          </a:p>
          <a:p>
            <a:r>
              <a:rPr lang="en-US" sz="4400" dirty="0"/>
              <a:t> </a:t>
            </a:r>
            <a:r>
              <a:rPr lang="en-US" sz="4400" dirty="0">
                <a:solidFill>
                  <a:srgbClr val="FFFF00"/>
                </a:solidFill>
              </a:rPr>
              <a:t>8. He warned: “It can happening / happen to anyone.”</a:t>
            </a:r>
          </a:p>
        </p:txBody>
      </p:sp>
    </p:spTree>
    <p:extLst>
      <p:ext uri="{BB962C8B-B14F-4D97-AF65-F5344CB8AC3E}">
        <p14:creationId xmlns:p14="http://schemas.microsoft.com/office/powerpoint/2010/main" val="3599934406"/>
      </p:ext>
    </p:extLst>
  </p:cSld>
  <p:clrMapOvr>
    <a:masterClrMapping/>
  </p:clrMapOvr>
  <p:transition spd="slow">
    <p:push dir="u"/>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720967" y="89739"/>
            <a:ext cx="8308571" cy="1943628"/>
          </a:xfrm>
          <a:prstGeom prst="rect">
            <a:avLst/>
          </a:prstGeom>
        </p:spPr>
        <p:txBody>
          <a:bodyPr>
            <a:normAutofit/>
          </a:bodyPr>
          <a:lstStyle/>
          <a:p>
            <a:pPr algn="ctr" defTabSz="987526">
              <a:defRPr sz="4212"/>
            </a:pPr>
            <a:r>
              <a:rPr lang="en-US" sz="5600" dirty="0"/>
              <a:t>International Earth Day</a:t>
            </a:r>
            <a:endParaRPr lang="en-US" dirty="0"/>
          </a:p>
          <a:p>
            <a:pPr defTabSz="987526">
              <a:lnSpc>
                <a:spcPct val="100000"/>
              </a:lnSpc>
              <a:defRPr sz="4212"/>
            </a:pPr>
            <a:endParaRPr lang="en-US" sz="5600" dirty="0"/>
          </a:p>
        </p:txBody>
      </p:sp>
      <p:pic>
        <p:nvPicPr>
          <p:cNvPr id="1026" name="Picture 2" descr="Earth Day – Welcome to the City of Fort Worth">
            <a:extLst>
              <a:ext uri="{FF2B5EF4-FFF2-40B4-BE49-F238E27FC236}">
                <a16:creationId xmlns:a16="http://schemas.microsoft.com/office/drawing/2014/main" id="{13094ADC-BC76-44A0-80EC-CC5C0B9712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5713" b="24641"/>
          <a:stretch/>
        </p:blipFill>
        <p:spPr bwMode="auto">
          <a:xfrm>
            <a:off x="1236093" y="1461773"/>
            <a:ext cx="10168027" cy="4285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9058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heel(1)">
                                      <p:cBhvr>
                                        <p:cTn id="13"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199374" y="598097"/>
            <a:ext cx="8308571" cy="1506747"/>
          </a:xfrm>
          <a:prstGeom prst="rect">
            <a:avLst/>
          </a:prstGeom>
        </p:spPr>
        <p:txBody>
          <a:bodyPr>
            <a:normAutofit/>
          </a:bodyPr>
          <a:lstStyle/>
          <a:p>
            <a:pPr algn="ctr" defTabSz="987526">
              <a:defRPr sz="4212"/>
            </a:pPr>
            <a:r>
              <a:rPr lang="en-US" sz="5600" dirty="0"/>
              <a:t>International Earth Day</a:t>
            </a:r>
            <a:br>
              <a:rPr lang="en-US" sz="5600" dirty="0"/>
            </a:br>
            <a:r>
              <a:rPr lang="en-US" sz="3200" dirty="0"/>
              <a:t>What is this day?</a:t>
            </a:r>
            <a:endParaRPr lang="en-US" dirty="0"/>
          </a:p>
          <a:p>
            <a:pPr defTabSz="987526">
              <a:lnSpc>
                <a:spcPct val="100000"/>
              </a:lnSpc>
              <a:defRPr sz="4212"/>
            </a:pPr>
            <a:endParaRPr lang="en-US" sz="5600" dirty="0"/>
          </a:p>
        </p:txBody>
      </p:sp>
      <p:pic>
        <p:nvPicPr>
          <p:cNvPr id="5" name="Picture 5" descr="A picture containing person, hand, holding, food&#10;&#10;Description automatically generated">
            <a:extLst>
              <a:ext uri="{FF2B5EF4-FFF2-40B4-BE49-F238E27FC236}">
                <a16:creationId xmlns:a16="http://schemas.microsoft.com/office/drawing/2014/main" id="{617E8177-7771-43B3-A9CE-04678CD24AB1}"/>
              </a:ext>
            </a:extLst>
          </p:cNvPr>
          <p:cNvPicPr>
            <a:picLocks noChangeAspect="1"/>
          </p:cNvPicPr>
          <p:nvPr/>
        </p:nvPicPr>
        <p:blipFill rotWithShape="1">
          <a:blip r:embed="rId2"/>
          <a:srcRect l="6763" r="161" b="4506"/>
          <a:stretch/>
        </p:blipFill>
        <p:spPr>
          <a:xfrm>
            <a:off x="8327366" y="1610263"/>
            <a:ext cx="3716405" cy="4777921"/>
          </a:xfrm>
          <a:prstGeom prst="rect">
            <a:avLst/>
          </a:prstGeom>
        </p:spPr>
      </p:pic>
      <p:sp>
        <p:nvSpPr>
          <p:cNvPr id="3" name="TextBox 2">
            <a:extLst>
              <a:ext uri="{FF2B5EF4-FFF2-40B4-BE49-F238E27FC236}">
                <a16:creationId xmlns:a16="http://schemas.microsoft.com/office/drawing/2014/main" id="{2D0CA623-BA59-4BEF-B29F-3327F5B8ADC2}"/>
              </a:ext>
            </a:extLst>
          </p:cNvPr>
          <p:cNvSpPr txBox="1"/>
          <p:nvPr/>
        </p:nvSpPr>
        <p:spPr>
          <a:xfrm>
            <a:off x="333556" y="1351470"/>
            <a:ext cx="7706263" cy="47397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2800" dirty="0">
                <a:solidFill>
                  <a:schemeClr val="bg1"/>
                </a:solidFill>
                <a:ea typeface="+mn-lt"/>
                <a:cs typeface="+mn-lt"/>
              </a:rPr>
              <a:t>International Earth Day is observed on </a:t>
            </a:r>
            <a:r>
              <a:rPr lang="en-US" sz="2800" b="1" dirty="0">
                <a:solidFill>
                  <a:schemeClr val="bg1"/>
                </a:solidFill>
                <a:ea typeface="+mn-lt"/>
                <a:cs typeface="+mn-lt"/>
              </a:rPr>
              <a:t>April 22</a:t>
            </a:r>
            <a:r>
              <a:rPr lang="en-US" sz="2800" dirty="0">
                <a:solidFill>
                  <a:schemeClr val="bg1"/>
                </a:solidFill>
                <a:ea typeface="+mn-lt"/>
                <a:cs typeface="+mn-lt"/>
              </a:rPr>
              <a:t> of every year. International Earth Day is celebrated around the world to demonstrate the support for environmental protection. </a:t>
            </a:r>
          </a:p>
          <a:p>
            <a:pPr algn="ctr"/>
            <a:endParaRPr lang="en-US" sz="2800" dirty="0">
              <a:solidFill>
                <a:schemeClr val="bg1"/>
              </a:solidFill>
              <a:ea typeface="+mn-lt"/>
              <a:cs typeface="+mn-lt"/>
            </a:endParaRPr>
          </a:p>
          <a:p>
            <a:pPr algn="ctr"/>
            <a:r>
              <a:rPr lang="en-US" sz="2800" dirty="0">
                <a:solidFill>
                  <a:schemeClr val="bg1"/>
                </a:solidFill>
                <a:ea typeface="+mn-lt"/>
                <a:cs typeface="+mn-lt"/>
              </a:rPr>
              <a:t>The </a:t>
            </a:r>
            <a:r>
              <a:rPr lang="en-US" sz="2800" b="1" dirty="0">
                <a:solidFill>
                  <a:schemeClr val="bg1"/>
                </a:solidFill>
                <a:ea typeface="+mn-lt"/>
                <a:cs typeface="+mn-lt"/>
              </a:rPr>
              <a:t>Earth Day Network</a:t>
            </a:r>
            <a:r>
              <a:rPr lang="en-US" sz="2800" dirty="0">
                <a:solidFill>
                  <a:schemeClr val="bg1"/>
                </a:solidFill>
                <a:ea typeface="+mn-lt"/>
                <a:cs typeface="+mn-lt"/>
              </a:rPr>
              <a:t> globally coordinates this day, and it is observed in nearly 193 countries. The main aim of the day is to raise awareness about environmental issues and to show our appreciation for the improvement of the natural environment</a:t>
            </a:r>
            <a:endParaRPr lang="en-US" sz="2800" dirty="0">
              <a:solidFill>
                <a:schemeClr val="bg1"/>
              </a:solidFill>
            </a:endParaRPr>
          </a:p>
        </p:txBody>
      </p:sp>
    </p:spTree>
    <p:extLst>
      <p:ext uri="{BB962C8B-B14F-4D97-AF65-F5344CB8AC3E}">
        <p14:creationId xmlns:p14="http://schemas.microsoft.com/office/powerpoint/2010/main" val="31501362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282012" y="134904"/>
            <a:ext cx="8308571" cy="1943628"/>
          </a:xfrm>
          <a:prstGeom prst="rect">
            <a:avLst/>
          </a:prstGeom>
        </p:spPr>
        <p:txBody>
          <a:bodyPr>
            <a:normAutofit/>
          </a:bodyPr>
          <a:lstStyle/>
          <a:p>
            <a:pPr algn="ctr" defTabSz="987526">
              <a:defRPr sz="4212"/>
            </a:pPr>
            <a:r>
              <a:rPr lang="en-US" sz="5600" dirty="0"/>
              <a:t>International Earth Day</a:t>
            </a:r>
            <a:br>
              <a:rPr lang="en-US" sz="5600" dirty="0"/>
            </a:br>
            <a:r>
              <a:rPr lang="en-US" sz="3000" dirty="0"/>
              <a:t>History Behind this Day</a:t>
            </a:r>
          </a:p>
          <a:p>
            <a:pPr defTabSz="987526">
              <a:lnSpc>
                <a:spcPct val="100000"/>
              </a:lnSpc>
              <a:defRPr sz="4212"/>
            </a:pPr>
            <a:endParaRPr lang="en-US" sz="5600" dirty="0"/>
          </a:p>
        </p:txBody>
      </p:sp>
      <p:pic>
        <p:nvPicPr>
          <p:cNvPr id="2" name="Picture 3" descr="A picture containing object, blue, water, table&#10;&#10;Description automatically generated">
            <a:extLst>
              <a:ext uri="{FF2B5EF4-FFF2-40B4-BE49-F238E27FC236}">
                <a16:creationId xmlns:a16="http://schemas.microsoft.com/office/drawing/2014/main" id="{2C32F6C6-F4B0-47F1-9126-BD8A3914882F}"/>
              </a:ext>
            </a:extLst>
          </p:cNvPr>
          <p:cNvPicPr>
            <a:picLocks noChangeAspect="1"/>
          </p:cNvPicPr>
          <p:nvPr/>
        </p:nvPicPr>
        <p:blipFill>
          <a:blip r:embed="rId2"/>
          <a:stretch>
            <a:fillRect/>
          </a:stretch>
        </p:blipFill>
        <p:spPr>
          <a:xfrm>
            <a:off x="9661585" y="5164347"/>
            <a:ext cx="2481752" cy="1693653"/>
          </a:xfrm>
          <a:prstGeom prst="rect">
            <a:avLst/>
          </a:prstGeom>
        </p:spPr>
      </p:pic>
      <p:pic>
        <p:nvPicPr>
          <p:cNvPr id="6" name="Picture 6">
            <a:extLst>
              <a:ext uri="{FF2B5EF4-FFF2-40B4-BE49-F238E27FC236}">
                <a16:creationId xmlns:a16="http://schemas.microsoft.com/office/drawing/2014/main" id="{938CE348-310F-4C16-97EA-E0853E9FB2EE}"/>
              </a:ext>
            </a:extLst>
          </p:cNvPr>
          <p:cNvPicPr>
            <a:picLocks noChangeAspect="1"/>
          </p:cNvPicPr>
          <p:nvPr/>
        </p:nvPicPr>
        <p:blipFill>
          <a:blip r:embed="rId3"/>
          <a:stretch>
            <a:fillRect/>
          </a:stretch>
        </p:blipFill>
        <p:spPr>
          <a:xfrm>
            <a:off x="0" y="1"/>
            <a:ext cx="2662687" cy="1851803"/>
          </a:xfrm>
          <a:prstGeom prst="rect">
            <a:avLst/>
          </a:prstGeom>
        </p:spPr>
      </p:pic>
      <p:sp>
        <p:nvSpPr>
          <p:cNvPr id="3" name="TextBox 2">
            <a:extLst>
              <a:ext uri="{FF2B5EF4-FFF2-40B4-BE49-F238E27FC236}">
                <a16:creationId xmlns:a16="http://schemas.microsoft.com/office/drawing/2014/main" id="{2D0CA623-BA59-4BEF-B29F-3327F5B8ADC2}"/>
              </a:ext>
            </a:extLst>
          </p:cNvPr>
          <p:cNvSpPr txBox="1"/>
          <p:nvPr/>
        </p:nvSpPr>
        <p:spPr>
          <a:xfrm>
            <a:off x="1184695" y="1851804"/>
            <a:ext cx="9650082" cy="3447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3200" dirty="0">
                <a:solidFill>
                  <a:schemeClr val="bg1"/>
                </a:solidFill>
                <a:ea typeface="+mn-lt"/>
                <a:cs typeface="+mn-lt"/>
              </a:rPr>
              <a:t>In 1940, </a:t>
            </a:r>
            <a:r>
              <a:rPr lang="en-US" sz="3200" b="1" dirty="0">
                <a:solidFill>
                  <a:schemeClr val="bg1"/>
                </a:solidFill>
                <a:ea typeface="+mn-lt"/>
                <a:cs typeface="+mn-lt"/>
              </a:rPr>
              <a:t>Senator Nelson</a:t>
            </a:r>
            <a:r>
              <a:rPr lang="en-US" sz="3200" dirty="0">
                <a:solidFill>
                  <a:schemeClr val="bg1"/>
                </a:solidFill>
                <a:ea typeface="+mn-lt"/>
                <a:cs typeface="+mn-lt"/>
              </a:rPr>
              <a:t> organized the International Earth Day on April 22 to </a:t>
            </a:r>
            <a:r>
              <a:rPr lang="en-US" sz="3200" b="1" dirty="0">
                <a:solidFill>
                  <a:schemeClr val="bg1"/>
                </a:solidFill>
                <a:ea typeface="+mn-lt"/>
                <a:cs typeface="+mn-lt"/>
              </a:rPr>
              <a:t>promote ecology</a:t>
            </a:r>
            <a:r>
              <a:rPr lang="en-US" sz="3200" dirty="0">
                <a:solidFill>
                  <a:schemeClr val="bg1"/>
                </a:solidFill>
                <a:ea typeface="+mn-lt"/>
                <a:cs typeface="+mn-lt"/>
              </a:rPr>
              <a:t> and to increase the awareness about the increasing problems of water, air and the soil pollution. </a:t>
            </a:r>
          </a:p>
          <a:p>
            <a:pPr algn="ctr"/>
            <a:endParaRPr lang="en-US" sz="3200" dirty="0">
              <a:solidFill>
                <a:schemeClr val="bg1"/>
              </a:solidFill>
              <a:ea typeface="+mn-lt"/>
              <a:cs typeface="+mn-lt"/>
            </a:endParaRPr>
          </a:p>
          <a:p>
            <a:pPr algn="ctr"/>
            <a:r>
              <a:rPr lang="en-US" sz="3200" dirty="0">
                <a:solidFill>
                  <a:schemeClr val="bg1"/>
                </a:solidFill>
                <a:ea typeface="+mn-lt"/>
                <a:cs typeface="+mn-lt"/>
              </a:rPr>
              <a:t>In some parts of the world, International Mother Earth Day is observed around the time of March equinox. </a:t>
            </a:r>
            <a:endParaRPr lang="en-US" sz="3200" dirty="0">
              <a:solidFill>
                <a:schemeClr val="bg1"/>
              </a:solidFill>
            </a:endParaRPr>
          </a:p>
        </p:txBody>
      </p:sp>
    </p:spTree>
    <p:extLst>
      <p:ext uri="{BB962C8B-B14F-4D97-AF65-F5344CB8AC3E}">
        <p14:creationId xmlns:p14="http://schemas.microsoft.com/office/powerpoint/2010/main" val="882903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078531" y="-2619"/>
            <a:ext cx="8308571" cy="1943628"/>
          </a:xfrm>
          <a:prstGeom prst="rect">
            <a:avLst/>
          </a:prstGeom>
        </p:spPr>
        <p:txBody>
          <a:bodyPr>
            <a:normAutofit/>
          </a:bodyPr>
          <a:lstStyle/>
          <a:p>
            <a:pPr algn="ctr" defTabSz="987526">
              <a:defRPr sz="4212"/>
            </a:pPr>
            <a:r>
              <a:rPr lang="en-US" sz="5600" dirty="0"/>
              <a:t>International Earth Day</a:t>
            </a:r>
            <a:endParaRPr lang="en-US" dirty="0"/>
          </a:p>
          <a:p>
            <a:pPr defTabSz="987526">
              <a:lnSpc>
                <a:spcPct val="100000"/>
              </a:lnSpc>
              <a:defRPr sz="4212"/>
            </a:pPr>
            <a:endParaRPr lang="en-US" sz="5600" dirty="0"/>
          </a:p>
        </p:txBody>
      </p:sp>
      <p:pic>
        <p:nvPicPr>
          <p:cNvPr id="2" name="Picture 3" descr="A picture containing object, blue, water, table&#10;&#10;Description automatically generated">
            <a:extLst>
              <a:ext uri="{FF2B5EF4-FFF2-40B4-BE49-F238E27FC236}">
                <a16:creationId xmlns:a16="http://schemas.microsoft.com/office/drawing/2014/main" id="{2C32F6C6-F4B0-47F1-9126-BD8A3914882F}"/>
              </a:ext>
            </a:extLst>
          </p:cNvPr>
          <p:cNvPicPr>
            <a:picLocks noChangeAspect="1"/>
          </p:cNvPicPr>
          <p:nvPr/>
        </p:nvPicPr>
        <p:blipFill>
          <a:blip r:embed="rId2"/>
          <a:stretch>
            <a:fillRect/>
          </a:stretch>
        </p:blipFill>
        <p:spPr>
          <a:xfrm>
            <a:off x="9880119" y="5083834"/>
            <a:ext cx="2222343" cy="1678362"/>
          </a:xfrm>
          <a:prstGeom prst="rect">
            <a:avLst/>
          </a:prstGeom>
        </p:spPr>
      </p:pic>
      <p:pic>
        <p:nvPicPr>
          <p:cNvPr id="5" name="Picture 5" descr="A picture containing person, hand, holding, food&#10;&#10;Description automatically generated">
            <a:extLst>
              <a:ext uri="{FF2B5EF4-FFF2-40B4-BE49-F238E27FC236}">
                <a16:creationId xmlns:a16="http://schemas.microsoft.com/office/drawing/2014/main" id="{617E8177-7771-43B3-A9CE-04678CD24AB1}"/>
              </a:ext>
            </a:extLst>
          </p:cNvPr>
          <p:cNvPicPr>
            <a:picLocks noChangeAspect="1"/>
          </p:cNvPicPr>
          <p:nvPr/>
        </p:nvPicPr>
        <p:blipFill rotWithShape="1">
          <a:blip r:embed="rId3"/>
          <a:srcRect l="6763" r="161" b="4506"/>
          <a:stretch/>
        </p:blipFill>
        <p:spPr>
          <a:xfrm>
            <a:off x="247291" y="117457"/>
            <a:ext cx="2214113" cy="1543923"/>
          </a:xfrm>
          <a:prstGeom prst="rect">
            <a:avLst/>
          </a:prstGeom>
        </p:spPr>
      </p:pic>
      <p:sp>
        <p:nvSpPr>
          <p:cNvPr id="3" name="TextBox 2">
            <a:extLst>
              <a:ext uri="{FF2B5EF4-FFF2-40B4-BE49-F238E27FC236}">
                <a16:creationId xmlns:a16="http://schemas.microsoft.com/office/drawing/2014/main" id="{2D0CA623-BA59-4BEF-B29F-3327F5B8ADC2}"/>
              </a:ext>
            </a:extLst>
          </p:cNvPr>
          <p:cNvSpPr txBox="1"/>
          <p:nvPr/>
        </p:nvSpPr>
        <p:spPr>
          <a:xfrm>
            <a:off x="143773" y="1664010"/>
            <a:ext cx="11662913" cy="2954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3200" dirty="0">
                <a:solidFill>
                  <a:schemeClr val="bg1"/>
                </a:solidFill>
                <a:ea typeface="+mn-lt"/>
                <a:cs typeface="+mn-lt"/>
              </a:rPr>
              <a:t>The symbol used to describe the day contains an image of planet earth; a flower or leaves </a:t>
            </a:r>
            <a:r>
              <a:rPr lang="en-US" sz="3200" dirty="0" err="1">
                <a:solidFill>
                  <a:schemeClr val="bg1"/>
                </a:solidFill>
                <a:ea typeface="+mn-lt"/>
                <a:cs typeface="+mn-lt"/>
              </a:rPr>
              <a:t>de’picting</a:t>
            </a:r>
            <a:r>
              <a:rPr lang="en-US" sz="3200" dirty="0">
                <a:solidFill>
                  <a:schemeClr val="bg1"/>
                </a:solidFill>
                <a:ea typeface="+mn-lt"/>
                <a:cs typeface="+mn-lt"/>
              </a:rPr>
              <a:t> the growth, and the </a:t>
            </a:r>
            <a:r>
              <a:rPr lang="en-US" sz="3200" dirty="0" err="1">
                <a:solidFill>
                  <a:schemeClr val="bg1"/>
                </a:solidFill>
                <a:ea typeface="+mn-lt"/>
                <a:cs typeface="+mn-lt"/>
              </a:rPr>
              <a:t>colours</a:t>
            </a:r>
            <a:r>
              <a:rPr lang="en-US" sz="3200" dirty="0">
                <a:solidFill>
                  <a:schemeClr val="bg1"/>
                </a:solidFill>
                <a:ea typeface="+mn-lt"/>
                <a:cs typeface="+mn-lt"/>
              </a:rPr>
              <a:t> like green, blue and brown will be used.</a:t>
            </a:r>
          </a:p>
          <a:p>
            <a:pPr algn="ctr"/>
            <a:endParaRPr lang="en-US" sz="3200" dirty="0">
              <a:solidFill>
                <a:schemeClr val="bg1"/>
              </a:solidFill>
              <a:ea typeface="+mn-lt"/>
              <a:cs typeface="+mn-lt"/>
            </a:endParaRPr>
          </a:p>
          <a:p>
            <a:pPr algn="ctr"/>
            <a:r>
              <a:rPr lang="en-US" sz="3200" dirty="0">
                <a:solidFill>
                  <a:schemeClr val="bg1"/>
                </a:solidFill>
                <a:ea typeface="+mn-lt"/>
                <a:cs typeface="+mn-lt"/>
              </a:rPr>
              <a:t> Let’s celebrate the Day by spreading awareness among the people about the protection of our natural environment.</a:t>
            </a:r>
          </a:p>
        </p:txBody>
      </p:sp>
    </p:spTree>
    <p:extLst>
      <p:ext uri="{BB962C8B-B14F-4D97-AF65-F5344CB8AC3E}">
        <p14:creationId xmlns:p14="http://schemas.microsoft.com/office/powerpoint/2010/main" val="206017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D6463E-8C19-473E-8982-45EE306CA391}"/>
              </a:ext>
            </a:extLst>
          </p:cNvPr>
          <p:cNvSpPr>
            <a:spLocks noGrp="1"/>
          </p:cNvSpPr>
          <p:nvPr>
            <p:ph type="title"/>
          </p:nvPr>
        </p:nvSpPr>
        <p:spPr>
          <a:xfrm>
            <a:off x="2276259" y="1039959"/>
            <a:ext cx="7309200" cy="1424801"/>
          </a:xfrm>
        </p:spPr>
        <p:txBody>
          <a:bodyPr>
            <a:normAutofit fontScale="90000"/>
          </a:bodyPr>
          <a:lstStyle/>
          <a:p>
            <a:r>
              <a:rPr lang="en-US" dirty="0"/>
              <a:t>Earth Day2021 Celebration around the world </a:t>
            </a:r>
          </a:p>
        </p:txBody>
      </p:sp>
      <p:sp>
        <p:nvSpPr>
          <p:cNvPr id="3" name="文本占位符 2">
            <a:extLst>
              <a:ext uri="{FF2B5EF4-FFF2-40B4-BE49-F238E27FC236}">
                <a16:creationId xmlns:a16="http://schemas.microsoft.com/office/drawing/2014/main" id="{E83FB2D9-2947-4B98-8219-56D1867166BB}"/>
              </a:ext>
            </a:extLst>
          </p:cNvPr>
          <p:cNvSpPr>
            <a:spLocks noGrp="1"/>
          </p:cNvSpPr>
          <p:nvPr>
            <p:ph type="body" sz="quarter" idx="1"/>
          </p:nvPr>
        </p:nvSpPr>
        <p:spPr>
          <a:xfrm flipH="1">
            <a:off x="4933702" y="3674799"/>
            <a:ext cx="52366" cy="1489203"/>
          </a:xfrm>
        </p:spPr>
        <p:txBody>
          <a:bodyPr/>
          <a:lstStyle/>
          <a:p>
            <a:endParaRPr lang="en-US" dirty="0"/>
          </a:p>
        </p:txBody>
      </p:sp>
    </p:spTree>
    <p:extLst>
      <p:ext uri="{BB962C8B-B14F-4D97-AF65-F5344CB8AC3E}">
        <p14:creationId xmlns:p14="http://schemas.microsoft.com/office/powerpoint/2010/main" val="816601049"/>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932EF3-0862-41C7-9012-EAAA37185A96}"/>
              </a:ext>
            </a:extLst>
          </p:cNvPr>
          <p:cNvSpPr>
            <a:spLocks noGrp="1"/>
          </p:cNvSpPr>
          <p:nvPr>
            <p:ph type="title"/>
          </p:nvPr>
        </p:nvSpPr>
        <p:spPr>
          <a:xfrm>
            <a:off x="1614901" y="914399"/>
            <a:ext cx="10467832" cy="4405222"/>
          </a:xfrm>
        </p:spPr>
        <p:txBody>
          <a:bodyPr>
            <a:noAutofit/>
          </a:bodyPr>
          <a:lstStyle/>
          <a:p>
            <a:r>
              <a:rPr lang="en-US" sz="2800" b="0" i="0" dirty="0">
                <a:solidFill>
                  <a:srgbClr val="231F20"/>
                </a:solidFill>
                <a:effectLst/>
                <a:latin typeface="Lato"/>
              </a:rPr>
              <a:t>In Geneva, Switzerland, the International School of Geneva is hosting a “green sale” and an organic food sale to raise money to plant trees on the school grounds. There will also be activities like recycling games and environmental arts and crafts.</a:t>
            </a:r>
            <a:endParaRPr lang="en-US" sz="2800" dirty="0"/>
          </a:p>
        </p:txBody>
      </p:sp>
      <p:sp>
        <p:nvSpPr>
          <p:cNvPr id="3" name="文本占位符 2">
            <a:extLst>
              <a:ext uri="{FF2B5EF4-FFF2-40B4-BE49-F238E27FC236}">
                <a16:creationId xmlns:a16="http://schemas.microsoft.com/office/drawing/2014/main" id="{8495C79B-68ED-425F-967D-9A45D948DD8C}"/>
              </a:ext>
            </a:extLst>
          </p:cNvPr>
          <p:cNvSpPr>
            <a:spLocks noGrp="1"/>
          </p:cNvSpPr>
          <p:nvPr>
            <p:ph type="body" sz="quarter" idx="1"/>
          </p:nvPr>
        </p:nvSpPr>
        <p:spPr/>
        <p:txBody>
          <a:bodyPr/>
          <a:lstStyle/>
          <a:p>
            <a:endParaRPr lang="en-US" dirty="0"/>
          </a:p>
        </p:txBody>
      </p:sp>
      <p:pic>
        <p:nvPicPr>
          <p:cNvPr id="2050" name="Picture 2" descr="Events — Earth Day Initiative">
            <a:extLst>
              <a:ext uri="{FF2B5EF4-FFF2-40B4-BE49-F238E27FC236}">
                <a16:creationId xmlns:a16="http://schemas.microsoft.com/office/drawing/2014/main" id="{611A3E60-3509-4EDB-9431-B0DED2BA4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676" y="3429000"/>
            <a:ext cx="12577314"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2765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82648-8D77-410D-BAE5-D2A915744BA2}"/>
              </a:ext>
            </a:extLst>
          </p:cNvPr>
          <p:cNvSpPr>
            <a:spLocks noGrp="1"/>
          </p:cNvSpPr>
          <p:nvPr>
            <p:ph type="title"/>
          </p:nvPr>
        </p:nvSpPr>
        <p:spPr>
          <a:xfrm>
            <a:off x="868392" y="981597"/>
            <a:ext cx="7262078" cy="3923958"/>
          </a:xfrm>
        </p:spPr>
        <p:txBody>
          <a:bodyPr>
            <a:noAutofit/>
          </a:bodyPr>
          <a:lstStyle/>
          <a:p>
            <a:r>
              <a:rPr lang="en-US" sz="2400" b="0" i="0" dirty="0">
                <a:solidFill>
                  <a:srgbClr val="231F20"/>
                </a:solidFill>
                <a:effectLst/>
                <a:latin typeface="Lato"/>
              </a:rPr>
              <a:t>In Dublin, Earth Day Network partner ECO-UNESCO is running its annual ECO-Explorer Camp for kids from April 22nd to April 25th at the Greenhouse in Dublin City Center. </a:t>
            </a:r>
            <a:br>
              <a:rPr lang="en-US" sz="2400" b="0" i="0" dirty="0">
                <a:solidFill>
                  <a:srgbClr val="231F20"/>
                </a:solidFill>
                <a:effectLst/>
                <a:latin typeface="Lato"/>
              </a:rPr>
            </a:br>
            <a:br>
              <a:rPr lang="en-US" sz="2400" b="0" i="0" dirty="0">
                <a:solidFill>
                  <a:srgbClr val="231F20"/>
                </a:solidFill>
                <a:effectLst/>
                <a:latin typeface="Lato"/>
              </a:rPr>
            </a:br>
            <a:r>
              <a:rPr lang="en-US" sz="2400" b="0" i="0" dirty="0">
                <a:solidFill>
                  <a:srgbClr val="231F20"/>
                </a:solidFill>
                <a:effectLst/>
                <a:latin typeface="Lato"/>
              </a:rPr>
              <a:t>Campers, or ECO-Explorers, ages 5-12 will explore the local urban ecology, take weather measurements, investigate city wildlife and discover Dublin’s green spaces like never before.</a:t>
            </a:r>
            <a:br>
              <a:rPr lang="en-US" sz="2400" b="0" i="0" dirty="0">
                <a:solidFill>
                  <a:srgbClr val="231F20"/>
                </a:solidFill>
                <a:effectLst/>
                <a:latin typeface="Lato"/>
              </a:rPr>
            </a:br>
            <a:br>
              <a:rPr lang="en-US" sz="2400" b="0" i="0" dirty="0">
                <a:solidFill>
                  <a:srgbClr val="231F20"/>
                </a:solidFill>
                <a:effectLst/>
                <a:latin typeface="Lato"/>
              </a:rPr>
            </a:br>
            <a:r>
              <a:rPr lang="en-US" sz="2400" b="0" i="0" dirty="0">
                <a:solidFill>
                  <a:srgbClr val="231F20"/>
                </a:solidFill>
                <a:effectLst/>
                <a:latin typeface="Lato"/>
              </a:rPr>
              <a:t> The ECO-Explorers will also participate in the designing of future Green Cities using drawings and 3D art.</a:t>
            </a:r>
            <a:endParaRPr lang="en-US" sz="2400" dirty="0"/>
          </a:p>
        </p:txBody>
      </p:sp>
      <p:sp>
        <p:nvSpPr>
          <p:cNvPr id="3" name="文本占位符 2">
            <a:extLst>
              <a:ext uri="{FF2B5EF4-FFF2-40B4-BE49-F238E27FC236}">
                <a16:creationId xmlns:a16="http://schemas.microsoft.com/office/drawing/2014/main" id="{BC6C03EE-B38B-450B-8C93-0269D633F342}"/>
              </a:ext>
            </a:extLst>
          </p:cNvPr>
          <p:cNvSpPr>
            <a:spLocks noGrp="1"/>
          </p:cNvSpPr>
          <p:nvPr>
            <p:ph type="body" sz="quarter" idx="1"/>
          </p:nvPr>
        </p:nvSpPr>
        <p:spPr>
          <a:xfrm>
            <a:off x="11047562" y="3876082"/>
            <a:ext cx="74155" cy="1489203"/>
          </a:xfrm>
        </p:spPr>
        <p:txBody>
          <a:bodyPr/>
          <a:lstStyle/>
          <a:p>
            <a:endParaRPr lang="en-US" dirty="0"/>
          </a:p>
        </p:txBody>
      </p:sp>
      <p:pic>
        <p:nvPicPr>
          <p:cNvPr id="3074" name="Picture 2" descr="The theme for Earth Day... - Emirates Environmental Group | Facebook">
            <a:extLst>
              <a:ext uri="{FF2B5EF4-FFF2-40B4-BE49-F238E27FC236}">
                <a16:creationId xmlns:a16="http://schemas.microsoft.com/office/drawing/2014/main" id="{D280690E-4003-49BA-A41D-689FEA833A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1064" y="74762"/>
            <a:ext cx="4295955" cy="678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6062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82648-8D77-410D-BAE5-D2A915744BA2}"/>
              </a:ext>
            </a:extLst>
          </p:cNvPr>
          <p:cNvSpPr>
            <a:spLocks noGrp="1"/>
          </p:cNvSpPr>
          <p:nvPr>
            <p:ph type="title"/>
          </p:nvPr>
        </p:nvSpPr>
        <p:spPr>
          <a:xfrm>
            <a:off x="1856440" y="527272"/>
            <a:ext cx="7309200" cy="1424801"/>
          </a:xfrm>
        </p:spPr>
        <p:txBody>
          <a:bodyPr>
            <a:normAutofit fontScale="90000"/>
          </a:bodyPr>
          <a:lstStyle/>
          <a:p>
            <a:r>
              <a:rPr lang="en-US" dirty="0"/>
              <a:t>Earth day in America</a:t>
            </a:r>
          </a:p>
        </p:txBody>
      </p:sp>
      <p:sp>
        <p:nvSpPr>
          <p:cNvPr id="3" name="文本占位符 2">
            <a:extLst>
              <a:ext uri="{FF2B5EF4-FFF2-40B4-BE49-F238E27FC236}">
                <a16:creationId xmlns:a16="http://schemas.microsoft.com/office/drawing/2014/main" id="{BC6C03EE-B38B-450B-8C93-0269D633F342}"/>
              </a:ext>
            </a:extLst>
          </p:cNvPr>
          <p:cNvSpPr>
            <a:spLocks noGrp="1"/>
          </p:cNvSpPr>
          <p:nvPr>
            <p:ph type="body" sz="quarter" idx="1"/>
          </p:nvPr>
        </p:nvSpPr>
        <p:spPr>
          <a:xfrm>
            <a:off x="1113453" y="2127796"/>
            <a:ext cx="6115483" cy="4290257"/>
          </a:xfrm>
        </p:spPr>
        <p:txBody>
          <a:bodyPr>
            <a:normAutofit fontScale="55000" lnSpcReduction="20000"/>
          </a:bodyPr>
          <a:lstStyle/>
          <a:p>
            <a:r>
              <a:rPr lang="en-US" sz="3400" b="1" dirty="0"/>
              <a:t>Berkeley, California</a:t>
            </a:r>
          </a:p>
          <a:p>
            <a:endParaRPr lang="en-US" sz="3400" dirty="0"/>
          </a:p>
          <a:p>
            <a:r>
              <a:rPr lang="en-US" sz="3400" dirty="0"/>
              <a:t>Celebrate healthy and sustainable living with Berkeley’s 7th </a:t>
            </a:r>
            <a:r>
              <a:rPr lang="en-US" sz="3400" dirty="0">
                <a:hlinkClick r:id="rId2" tooltip="Annual Berkeley Vegan Earth Day"/>
              </a:rPr>
              <a:t>Annual Earth Day</a:t>
            </a:r>
            <a:r>
              <a:rPr lang="en-US" sz="3400" dirty="0"/>
              <a:t> on April 22, 2021.</a:t>
            </a:r>
          </a:p>
          <a:p>
            <a:endParaRPr lang="en-US" sz="3400" dirty="0"/>
          </a:p>
          <a:p>
            <a:r>
              <a:rPr lang="en-US" sz="3400" dirty="0"/>
              <a:t> </a:t>
            </a:r>
            <a:r>
              <a:rPr lang="en-US" sz="3400" dirty="0">
                <a:hlinkClick r:id="rId3" tooltip="Compassionate Living"/>
              </a:rPr>
              <a:t>Compassionate Living</a:t>
            </a:r>
            <a:r>
              <a:rPr lang="en-US" sz="3400" dirty="0"/>
              <a:t>, a non-profit organization based in Sonoma County, promotes sustainable food, eco-friendly product vendors and opportunities for activism. </a:t>
            </a:r>
          </a:p>
          <a:p>
            <a:endParaRPr lang="en-US" sz="3400" dirty="0"/>
          </a:p>
          <a:p>
            <a:r>
              <a:rPr lang="en-US" sz="3400" dirty="0"/>
              <a:t>Also feed your brain with educational talks from conversation experts, nutritionists, activists and more.</a:t>
            </a:r>
          </a:p>
          <a:p>
            <a:endParaRPr lang="en-US" dirty="0"/>
          </a:p>
        </p:txBody>
      </p:sp>
      <p:pic>
        <p:nvPicPr>
          <p:cNvPr id="5122" name="Picture 2" descr="Virtual Celebration, Real Fun — County's Earth Day 2021! | News | San Diego  County News Center">
            <a:extLst>
              <a:ext uri="{FF2B5EF4-FFF2-40B4-BE49-F238E27FC236}">
                <a16:creationId xmlns:a16="http://schemas.microsoft.com/office/drawing/2014/main" id="{D127B61C-76D3-4833-8575-37059EF9A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951" y="1357223"/>
            <a:ext cx="4830791" cy="5290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5409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1000"/>
                                        <p:tgtEl>
                                          <p:spTgt spid="3">
                                            <p:txEl>
                                              <p:pRg st="6" end="6"/>
                                            </p:txEl>
                                          </p:spTgt>
                                        </p:tgtEl>
                                      </p:cBhvr>
                                    </p:animEffect>
                                    <p:anim calcmode="lin" valueType="num">
                                      <p:cBhvr>
                                        <p:cTn id="2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82648-8D77-410D-BAE5-D2A915744BA2}"/>
              </a:ext>
            </a:extLst>
          </p:cNvPr>
          <p:cNvSpPr>
            <a:spLocks noGrp="1"/>
          </p:cNvSpPr>
          <p:nvPr>
            <p:ph type="title"/>
          </p:nvPr>
        </p:nvSpPr>
        <p:spPr>
          <a:xfrm>
            <a:off x="1511632" y="407354"/>
            <a:ext cx="7309200" cy="1424801"/>
          </a:xfrm>
        </p:spPr>
        <p:txBody>
          <a:bodyPr/>
          <a:lstStyle/>
          <a:p>
            <a:endParaRPr lang="en-US" dirty="0"/>
          </a:p>
        </p:txBody>
      </p:sp>
      <p:sp>
        <p:nvSpPr>
          <p:cNvPr id="3" name="文本占位符 2">
            <a:extLst>
              <a:ext uri="{FF2B5EF4-FFF2-40B4-BE49-F238E27FC236}">
                <a16:creationId xmlns:a16="http://schemas.microsoft.com/office/drawing/2014/main" id="{BC6C03EE-B38B-450B-8C93-0269D633F342}"/>
              </a:ext>
            </a:extLst>
          </p:cNvPr>
          <p:cNvSpPr>
            <a:spLocks noGrp="1"/>
          </p:cNvSpPr>
          <p:nvPr>
            <p:ph type="body" sz="quarter" idx="1"/>
          </p:nvPr>
        </p:nvSpPr>
        <p:spPr>
          <a:xfrm>
            <a:off x="614237" y="2240902"/>
            <a:ext cx="7184042" cy="4209744"/>
          </a:xfrm>
        </p:spPr>
        <p:txBody>
          <a:bodyPr>
            <a:normAutofit/>
          </a:bodyPr>
          <a:lstStyle/>
          <a:p>
            <a:r>
              <a:rPr lang="en-US" sz="2400" dirty="0"/>
              <a:t>U.S. NASA, In celebration of Earth Day 2021, </a:t>
            </a:r>
            <a:r>
              <a:rPr lang="en-US" sz="2400" dirty="0">
                <a:hlinkClick r:id="rId2"/>
              </a:rPr>
              <a:t>NASA</a:t>
            </a:r>
            <a:r>
              <a:rPr lang="en-US" sz="2400" dirty="0"/>
              <a:t> is hosting a live-streaming event from April 21- 24 focusing on sustainability, climate change, and the world's ecosystems. </a:t>
            </a:r>
          </a:p>
          <a:p>
            <a:endParaRPr lang="en-US" sz="2400" dirty="0"/>
          </a:p>
          <a:p>
            <a:r>
              <a:rPr lang="en-US" sz="2400" dirty="0"/>
              <a:t>This event will feature live conversations with astronauts and presentations by NASA scientists. </a:t>
            </a:r>
            <a:r>
              <a:rPr lang="en-US" sz="2400" dirty="0">
                <a:hlinkClick r:id="rId3"/>
              </a:rPr>
              <a:t>Registration</a:t>
            </a:r>
            <a:r>
              <a:rPr lang="en-US" sz="2400" dirty="0"/>
              <a:t> is free and open to the public.</a:t>
            </a:r>
          </a:p>
        </p:txBody>
      </p:sp>
      <p:pic>
        <p:nvPicPr>
          <p:cNvPr id="6146" name="Picture 2" descr="Earth day 2021: three days of climate action | European Economic and Social  Committee">
            <a:extLst>
              <a:ext uri="{FF2B5EF4-FFF2-40B4-BE49-F238E27FC236}">
                <a16:creationId xmlns:a16="http://schemas.microsoft.com/office/drawing/2014/main" id="{80D6B51A-A61E-454D-B56A-F8C7C6C0E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7547" y="1588223"/>
            <a:ext cx="4330460" cy="4862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32907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8E462-D9EC-4444-84E1-38924DD81154}"/>
              </a:ext>
            </a:extLst>
          </p:cNvPr>
          <p:cNvSpPr>
            <a:spLocks noGrp="1"/>
          </p:cNvSpPr>
          <p:nvPr>
            <p:ph type="title"/>
          </p:nvPr>
        </p:nvSpPr>
        <p:spPr/>
        <p:txBody>
          <a:bodyPr/>
          <a:lstStyle/>
          <a:p>
            <a:endParaRPr lang="en-US"/>
          </a:p>
        </p:txBody>
      </p:sp>
      <p:sp>
        <p:nvSpPr>
          <p:cNvPr id="3" name="文本占位符 2">
            <a:extLst>
              <a:ext uri="{FF2B5EF4-FFF2-40B4-BE49-F238E27FC236}">
                <a16:creationId xmlns:a16="http://schemas.microsoft.com/office/drawing/2014/main" id="{2B1BBB79-8892-4672-89E6-9A7510895D9D}"/>
              </a:ext>
            </a:extLst>
          </p:cNvPr>
          <p:cNvSpPr>
            <a:spLocks noGrp="1"/>
          </p:cNvSpPr>
          <p:nvPr>
            <p:ph type="body" sz="quarter" idx="1"/>
          </p:nvPr>
        </p:nvSpPr>
        <p:spPr/>
        <p:txBody>
          <a:bodyPr/>
          <a:lstStyle/>
          <a:p>
            <a:endParaRPr lang="en-US"/>
          </a:p>
        </p:txBody>
      </p:sp>
      <p:pic>
        <p:nvPicPr>
          <p:cNvPr id="4" name="在线媒体 3" title="Earth Were In It Together">
            <a:hlinkClick r:id="" action="ppaction://media"/>
            <a:extLst>
              <a:ext uri="{FF2B5EF4-FFF2-40B4-BE49-F238E27FC236}">
                <a16:creationId xmlns:a16="http://schemas.microsoft.com/office/drawing/2014/main" id="{B15A4041-068D-4BAE-910B-62019DA4C19F}"/>
              </a:ext>
            </a:extLst>
          </p:cNvPr>
          <p:cNvPicPr>
            <a:picLocks noRot="1" noChangeAspect="1"/>
          </p:cNvPicPr>
          <p:nvPr>
            <a:videoFile r:link="rId1"/>
          </p:nvPr>
        </p:nvPicPr>
        <p:blipFill>
          <a:blip r:embed="rId3"/>
          <a:stretch>
            <a:fillRect/>
          </a:stretch>
        </p:blipFill>
        <p:spPr>
          <a:xfrm>
            <a:off x="230038" y="0"/>
            <a:ext cx="12232256" cy="6858000"/>
          </a:xfrm>
          <a:prstGeom prst="rect">
            <a:avLst/>
          </a:prstGeom>
        </p:spPr>
      </p:pic>
    </p:spTree>
    <p:extLst>
      <p:ext uri="{BB962C8B-B14F-4D97-AF65-F5344CB8AC3E}">
        <p14:creationId xmlns:p14="http://schemas.microsoft.com/office/powerpoint/2010/main" val="430892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653D5-D355-4BE5-91FC-B3E8637BCE7E}"/>
              </a:ext>
            </a:extLst>
          </p:cNvPr>
          <p:cNvSpPr>
            <a:spLocks noGrp="1"/>
          </p:cNvSpPr>
          <p:nvPr>
            <p:ph type="title"/>
          </p:nvPr>
        </p:nvSpPr>
        <p:spPr/>
        <p:txBody>
          <a:bodyPr/>
          <a:lstStyle/>
          <a:p>
            <a:endParaRPr lang="en-US"/>
          </a:p>
        </p:txBody>
      </p:sp>
      <p:sp>
        <p:nvSpPr>
          <p:cNvPr id="3" name="文本占位符 2">
            <a:extLst>
              <a:ext uri="{FF2B5EF4-FFF2-40B4-BE49-F238E27FC236}">
                <a16:creationId xmlns:a16="http://schemas.microsoft.com/office/drawing/2014/main" id="{432C6D50-ADA9-4749-8A07-8E9D9ABA07E5}"/>
              </a:ext>
            </a:extLst>
          </p:cNvPr>
          <p:cNvSpPr>
            <a:spLocks noGrp="1"/>
          </p:cNvSpPr>
          <p:nvPr>
            <p:ph type="body" sz="quarter" idx="1"/>
          </p:nvPr>
        </p:nvSpPr>
        <p:spPr/>
        <p:txBody>
          <a:bodyPr/>
          <a:lstStyle/>
          <a:p>
            <a:endParaRPr lang="en-US"/>
          </a:p>
        </p:txBody>
      </p:sp>
      <p:pic>
        <p:nvPicPr>
          <p:cNvPr id="4" name="在线媒体 3" title="5 Tips To Stay Awake While Driving-Avoid Drowsy Driving">
            <a:hlinkClick r:id="" action="ppaction://media"/>
            <a:extLst>
              <a:ext uri="{FF2B5EF4-FFF2-40B4-BE49-F238E27FC236}">
                <a16:creationId xmlns:a16="http://schemas.microsoft.com/office/drawing/2014/main" id="{3E267796-E408-4C70-83F7-93328A961D8F}"/>
              </a:ext>
            </a:extLst>
          </p:cNvPr>
          <p:cNvPicPr>
            <a:picLocks noRot="1" noChangeAspect="1"/>
          </p:cNvPicPr>
          <p:nvPr>
            <a:videoFile r:link="rId1"/>
          </p:nvPr>
        </p:nvPicPr>
        <p:blipFill>
          <a:blip r:embed="rId3"/>
          <a:stretch>
            <a:fillRect/>
          </a:stretch>
        </p:blipFill>
        <p:spPr>
          <a:xfrm>
            <a:off x="-143774" y="0"/>
            <a:ext cx="12278974" cy="6858000"/>
          </a:xfrm>
          <a:prstGeom prst="rect">
            <a:avLst/>
          </a:prstGeom>
        </p:spPr>
      </p:pic>
    </p:spTree>
    <p:extLst>
      <p:ext uri="{BB962C8B-B14F-4D97-AF65-F5344CB8AC3E}">
        <p14:creationId xmlns:p14="http://schemas.microsoft.com/office/powerpoint/2010/main" val="30689371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82648-8D77-410D-BAE5-D2A915744BA2}"/>
              </a:ext>
            </a:extLst>
          </p:cNvPr>
          <p:cNvSpPr>
            <a:spLocks noGrp="1"/>
          </p:cNvSpPr>
          <p:nvPr>
            <p:ph type="title"/>
          </p:nvPr>
        </p:nvSpPr>
        <p:spPr>
          <a:xfrm>
            <a:off x="1350357" y="752412"/>
            <a:ext cx="9984752" cy="1424801"/>
          </a:xfrm>
        </p:spPr>
        <p:txBody>
          <a:bodyPr>
            <a:normAutofit fontScale="90000"/>
          </a:bodyPr>
          <a:lstStyle/>
          <a:p>
            <a:r>
              <a:rPr lang="en-US" dirty="0" err="1"/>
              <a:t>Elebrate</a:t>
            </a:r>
            <a:r>
              <a:rPr lang="en-US" dirty="0"/>
              <a:t> Earth Day in Africa</a:t>
            </a:r>
          </a:p>
        </p:txBody>
      </p:sp>
      <p:sp>
        <p:nvSpPr>
          <p:cNvPr id="3" name="文本占位符 2">
            <a:extLst>
              <a:ext uri="{FF2B5EF4-FFF2-40B4-BE49-F238E27FC236}">
                <a16:creationId xmlns:a16="http://schemas.microsoft.com/office/drawing/2014/main" id="{BC6C03EE-B38B-450B-8C93-0269D633F342}"/>
              </a:ext>
            </a:extLst>
          </p:cNvPr>
          <p:cNvSpPr>
            <a:spLocks noGrp="1"/>
          </p:cNvSpPr>
          <p:nvPr>
            <p:ph type="body" sz="quarter" idx="1"/>
          </p:nvPr>
        </p:nvSpPr>
        <p:spPr>
          <a:xfrm>
            <a:off x="1028305" y="2041585"/>
            <a:ext cx="6631951" cy="4249947"/>
          </a:xfrm>
        </p:spPr>
        <p:txBody>
          <a:bodyPr>
            <a:normAutofit fontScale="92500"/>
          </a:bodyPr>
          <a:lstStyle/>
          <a:p>
            <a:r>
              <a:rPr lang="en-US" sz="2400" b="0" i="0" dirty="0">
                <a:solidFill>
                  <a:srgbClr val="4B3E38"/>
                </a:solidFill>
                <a:effectLst/>
                <a:latin typeface="Source Sans Pro" panose="020B0503030403020204" pitchFamily="34" charset="0"/>
              </a:rPr>
              <a:t>Mugisha is one of nine Earth Day Network organizers in nine African countries supported by African Wildlife Foundation to mobilize volunteers and engage in cross-sector partnerships. </a:t>
            </a:r>
          </a:p>
          <a:p>
            <a:endParaRPr lang="en-US" sz="2400" b="0" i="0" dirty="0">
              <a:solidFill>
                <a:srgbClr val="4B3E38"/>
              </a:solidFill>
              <a:effectLst/>
              <a:latin typeface="Source Sans Pro" panose="020B0503030403020204" pitchFamily="34" charset="0"/>
            </a:endParaRPr>
          </a:p>
          <a:p>
            <a:r>
              <a:rPr lang="en-US" sz="2400" b="0" i="0" dirty="0">
                <a:solidFill>
                  <a:srgbClr val="4B3E38"/>
                </a:solidFill>
                <a:effectLst/>
                <a:latin typeface="Source Sans Pro" panose="020B0503030403020204" pitchFamily="34" charset="0"/>
              </a:rPr>
              <a:t>Ahead of the </a:t>
            </a:r>
            <a:r>
              <a:rPr lang="en-US" sz="2400" b="0" i="0" u="none" strike="noStrike" dirty="0">
                <a:solidFill>
                  <a:srgbClr val="E97200"/>
                </a:solidFill>
                <a:effectLst/>
                <a:latin typeface="Source Sans Pro" panose="020B0503030403020204" pitchFamily="34" charset="0"/>
                <a:hlinkClick r:id="rId2"/>
              </a:rPr>
              <a:t>51th Earth Day</a:t>
            </a:r>
            <a:r>
              <a:rPr lang="en-US" sz="2400" b="0" i="0" dirty="0">
                <a:solidFill>
                  <a:srgbClr val="4B3E38"/>
                </a:solidFill>
                <a:effectLst/>
                <a:latin typeface="Source Sans Pro" panose="020B0503030403020204" pitchFamily="34" charset="0"/>
              </a:rPr>
              <a:t> on April 22, 2021 — and beyond — their objective is to help everyday citizens contribute to positive and sustainable change to protect the environment.</a:t>
            </a:r>
          </a:p>
          <a:p>
            <a:endParaRPr lang="en-US" dirty="0">
              <a:solidFill>
                <a:srgbClr val="4B3E38"/>
              </a:solidFill>
              <a:latin typeface="Source Sans Pro" panose="020B0503030403020204" pitchFamily="34" charset="0"/>
            </a:endParaRPr>
          </a:p>
          <a:p>
            <a:endParaRPr lang="en-US" b="0" i="0" dirty="0">
              <a:solidFill>
                <a:srgbClr val="4B3E38"/>
              </a:solidFill>
              <a:effectLst/>
              <a:latin typeface="Source Sans Pro" panose="020B0503030403020204" pitchFamily="34" charset="0"/>
            </a:endParaRPr>
          </a:p>
        </p:txBody>
      </p:sp>
      <p:pic>
        <p:nvPicPr>
          <p:cNvPr id="8194" name="Picture 2" descr="Photo of Earth Day Network Uganda Coordinator Derrick Mugisha with volunteers during environmental event">
            <a:extLst>
              <a:ext uri="{FF2B5EF4-FFF2-40B4-BE49-F238E27FC236}">
                <a16:creationId xmlns:a16="http://schemas.microsoft.com/office/drawing/2014/main" id="{F7102BBB-54DE-4128-9C74-FE213C092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370" y="1752778"/>
            <a:ext cx="4083170" cy="5105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2926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heel(1)">
                                      <p:cBhvr>
                                        <p:cTn id="7"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29F776A-58F5-4F49-B00D-A0FBEBBFD639}"/>
              </a:ext>
            </a:extLst>
          </p:cNvPr>
          <p:cNvSpPr>
            <a:spLocks noGrp="1"/>
          </p:cNvSpPr>
          <p:nvPr>
            <p:ph type="body" sz="quarter" idx="1"/>
          </p:nvPr>
        </p:nvSpPr>
        <p:spPr>
          <a:xfrm>
            <a:off x="125407" y="1155940"/>
            <a:ext cx="8069687" cy="5474898"/>
          </a:xfrm>
        </p:spPr>
        <p:txBody>
          <a:bodyPr>
            <a:normAutofit/>
          </a:bodyPr>
          <a:lstStyle/>
          <a:p>
            <a:r>
              <a:rPr lang="en-US" sz="2800" b="0" i="0" dirty="0">
                <a:solidFill>
                  <a:srgbClr val="4B3E38"/>
                </a:solidFill>
                <a:effectLst/>
                <a:latin typeface="Source Sans Pro" panose="020B0503030403020204" pitchFamily="34" charset="0"/>
              </a:rPr>
              <a:t>But the coronavirus outbreak has drastically shifted how people come together, and Earth Day Network’s country organizers are pivoting their efforts online. Where thousands of Africans would have joined hands in protest for climate justice, or planted trees and cleaned up public spaces together, digital action is equally powerful in uniting people for a common cause — no matter what the date is. As Mugisha puts it, “Earth Day is not just a day, it is a movement.” </a:t>
            </a:r>
            <a:endParaRPr lang="en-US" sz="2800" dirty="0"/>
          </a:p>
          <a:p>
            <a:endParaRPr lang="en-US" dirty="0"/>
          </a:p>
        </p:txBody>
      </p:sp>
    </p:spTree>
    <p:extLst>
      <p:ext uri="{BB962C8B-B14F-4D97-AF65-F5344CB8AC3E}">
        <p14:creationId xmlns:p14="http://schemas.microsoft.com/office/powerpoint/2010/main" val="1868221900"/>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82648-8D77-410D-BAE5-D2A915744BA2}"/>
              </a:ext>
            </a:extLst>
          </p:cNvPr>
          <p:cNvSpPr>
            <a:spLocks noGrp="1"/>
          </p:cNvSpPr>
          <p:nvPr>
            <p:ph type="title"/>
          </p:nvPr>
        </p:nvSpPr>
        <p:spPr>
          <a:xfrm>
            <a:off x="1373360" y="723657"/>
            <a:ext cx="7309200" cy="1424801"/>
          </a:xfrm>
        </p:spPr>
        <p:txBody>
          <a:bodyPr>
            <a:normAutofit fontScale="90000"/>
          </a:bodyPr>
          <a:lstStyle/>
          <a:p>
            <a:r>
              <a:rPr lang="en-US" sz="4800" dirty="0"/>
              <a:t>Celebrating Earth Day in Asia</a:t>
            </a:r>
          </a:p>
        </p:txBody>
      </p:sp>
      <p:sp>
        <p:nvSpPr>
          <p:cNvPr id="3" name="文本占位符 2">
            <a:extLst>
              <a:ext uri="{FF2B5EF4-FFF2-40B4-BE49-F238E27FC236}">
                <a16:creationId xmlns:a16="http://schemas.microsoft.com/office/drawing/2014/main" id="{BC6C03EE-B38B-450B-8C93-0269D633F342}"/>
              </a:ext>
            </a:extLst>
          </p:cNvPr>
          <p:cNvSpPr>
            <a:spLocks noGrp="1"/>
          </p:cNvSpPr>
          <p:nvPr>
            <p:ph type="body" sz="quarter" idx="1"/>
          </p:nvPr>
        </p:nvSpPr>
        <p:spPr>
          <a:xfrm>
            <a:off x="942040" y="1938014"/>
            <a:ext cx="7253055" cy="4077472"/>
          </a:xfrm>
        </p:spPr>
        <p:txBody>
          <a:bodyPr>
            <a:normAutofit/>
          </a:bodyPr>
          <a:lstStyle/>
          <a:p>
            <a:r>
              <a:rPr lang="en-US" sz="2000" b="0" i="0" dirty="0">
                <a:solidFill>
                  <a:srgbClr val="666666"/>
                </a:solidFill>
                <a:effectLst/>
                <a:latin typeface="Times New Roman" panose="02020603050405020304" pitchFamily="18" charset="0"/>
              </a:rPr>
              <a:t>Today, in China, children learn about the Earth at </a:t>
            </a:r>
            <a:r>
              <a:rPr lang="en-US" sz="2000" b="0" i="0" dirty="0" err="1">
                <a:solidFill>
                  <a:srgbClr val="666666"/>
                </a:solidFill>
                <a:effectLst/>
                <a:latin typeface="Times New Roman" panose="02020603050405020304" pitchFamily="18" charset="0"/>
              </a:rPr>
              <a:t>Changxing</a:t>
            </a:r>
            <a:r>
              <a:rPr lang="en-US" sz="2000" b="0" i="0" dirty="0">
                <a:solidFill>
                  <a:srgbClr val="666666"/>
                </a:solidFill>
                <a:effectLst/>
                <a:latin typeface="Times New Roman" panose="02020603050405020304" pitchFamily="18" charset="0"/>
              </a:rPr>
              <a:t> </a:t>
            </a:r>
            <a:r>
              <a:rPr lang="en-US" sz="2000" b="0" i="0" dirty="0" err="1">
                <a:solidFill>
                  <a:srgbClr val="666666"/>
                </a:solidFill>
                <a:effectLst/>
                <a:latin typeface="Times New Roman" panose="02020603050405020304" pitchFamily="18" charset="0"/>
              </a:rPr>
              <a:t>Jindingzi</a:t>
            </a:r>
            <a:r>
              <a:rPr lang="en-US" sz="2000" b="0" i="0" dirty="0">
                <a:solidFill>
                  <a:srgbClr val="666666"/>
                </a:solidFill>
                <a:effectLst/>
                <a:latin typeface="Times New Roman" panose="02020603050405020304" pitchFamily="18" charset="0"/>
              </a:rPr>
              <a:t> Geological Museum in Huzhou, East China's Zhejiang province, on April 21, 2021.</a:t>
            </a:r>
          </a:p>
          <a:p>
            <a:endParaRPr lang="en-US" sz="2000" dirty="0">
              <a:solidFill>
                <a:srgbClr val="666666"/>
              </a:solidFill>
              <a:latin typeface="Times New Roman" panose="02020603050405020304" pitchFamily="18" charset="0"/>
            </a:endParaRPr>
          </a:p>
          <a:p>
            <a:r>
              <a:rPr lang="en-US" sz="2000" b="0" i="0" dirty="0">
                <a:solidFill>
                  <a:srgbClr val="666666"/>
                </a:solidFill>
                <a:effectLst/>
                <a:latin typeface="Times New Roman" panose="02020603050405020304" pitchFamily="18" charset="0"/>
              </a:rPr>
              <a:t>Every year on April 22, Earth Day marks the anniversary of the birth of the modern environmental movement in 1970. </a:t>
            </a:r>
            <a:r>
              <a:rPr lang="en-US" sz="2000" dirty="0">
                <a:solidFill>
                  <a:srgbClr val="666666"/>
                </a:solidFill>
                <a:latin typeface="Times New Roman" panose="02020603050405020304" pitchFamily="18" charset="0"/>
              </a:rPr>
              <a:t>Chinese schools</a:t>
            </a:r>
            <a:r>
              <a:rPr lang="en-US" sz="2000" b="0" i="0" dirty="0">
                <a:solidFill>
                  <a:srgbClr val="666666"/>
                </a:solidFill>
                <a:effectLst/>
                <a:latin typeface="Times New Roman" panose="02020603050405020304" pitchFamily="18" charset="0"/>
              </a:rPr>
              <a:t> highlight environmental issues, including the loss of biodiversity and increasing pollution. The theme for this year's observance is "Restore Our Earth“, and teach students </a:t>
            </a:r>
            <a:r>
              <a:rPr lang="en-US" sz="2000" b="0" i="0" dirty="0">
                <a:solidFill>
                  <a:srgbClr val="FF0000"/>
                </a:solidFill>
                <a:effectLst/>
                <a:latin typeface="Times New Roman" panose="02020603050405020304" pitchFamily="18" charset="0"/>
              </a:rPr>
              <a:t>to protect </a:t>
            </a:r>
            <a:r>
              <a:rPr lang="en-US" sz="2000" b="0" i="0" dirty="0">
                <a:solidFill>
                  <a:srgbClr val="666666"/>
                </a:solidFill>
                <a:effectLst/>
                <a:latin typeface="Times New Roman" panose="02020603050405020304" pitchFamily="18" charset="0"/>
              </a:rPr>
              <a:t>the our earth.</a:t>
            </a:r>
            <a:endParaRPr lang="en-US" sz="2000" dirty="0"/>
          </a:p>
        </p:txBody>
      </p:sp>
      <p:pic>
        <p:nvPicPr>
          <p:cNvPr id="7170" name="Picture 2">
            <a:extLst>
              <a:ext uri="{FF2B5EF4-FFF2-40B4-BE49-F238E27FC236}">
                <a16:creationId xmlns:a16="http://schemas.microsoft.com/office/drawing/2014/main" id="{B1BCDCE5-BB1C-45BE-A9F1-7B0484E6C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7623" y="1"/>
            <a:ext cx="3945147" cy="6912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52819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82648-8D77-410D-BAE5-D2A915744BA2}"/>
              </a:ext>
            </a:extLst>
          </p:cNvPr>
          <p:cNvSpPr>
            <a:spLocks noGrp="1"/>
          </p:cNvSpPr>
          <p:nvPr>
            <p:ph type="title"/>
          </p:nvPr>
        </p:nvSpPr>
        <p:spPr>
          <a:xfrm flipH="1">
            <a:off x="937404" y="575219"/>
            <a:ext cx="6958640" cy="1424801"/>
          </a:xfrm>
        </p:spPr>
        <p:txBody>
          <a:bodyPr>
            <a:normAutofit fontScale="90000"/>
          </a:bodyPr>
          <a:lstStyle/>
          <a:p>
            <a:r>
              <a:rPr lang="en-US" dirty="0"/>
              <a:t>We can do for today</a:t>
            </a:r>
          </a:p>
        </p:txBody>
      </p:sp>
      <p:sp>
        <p:nvSpPr>
          <p:cNvPr id="3" name="文本占位符 2">
            <a:extLst>
              <a:ext uri="{FF2B5EF4-FFF2-40B4-BE49-F238E27FC236}">
                <a16:creationId xmlns:a16="http://schemas.microsoft.com/office/drawing/2014/main" id="{BC6C03EE-B38B-450B-8C93-0269D633F342}"/>
              </a:ext>
            </a:extLst>
          </p:cNvPr>
          <p:cNvSpPr>
            <a:spLocks noGrp="1"/>
          </p:cNvSpPr>
          <p:nvPr>
            <p:ph type="body" sz="quarter" idx="1"/>
          </p:nvPr>
        </p:nvSpPr>
        <p:spPr>
          <a:xfrm>
            <a:off x="735006" y="2000020"/>
            <a:ext cx="7218548" cy="4090230"/>
          </a:xfrm>
        </p:spPr>
        <p:txBody>
          <a:bodyPr>
            <a:noAutofit/>
          </a:bodyPr>
          <a:lstStyle/>
          <a:p>
            <a:r>
              <a:rPr lang="en-US" sz="2400" b="0" i="0" dirty="0">
                <a:solidFill>
                  <a:srgbClr val="333333"/>
                </a:solidFill>
                <a:effectLst/>
                <a:latin typeface="Open Sans"/>
              </a:rPr>
              <a:t>One simple way teachers and parents can observe Earth Day is to take learning outside and have children interact with their environment. </a:t>
            </a:r>
          </a:p>
          <a:p>
            <a:endParaRPr lang="en-US" sz="2400" dirty="0">
              <a:solidFill>
                <a:srgbClr val="333333"/>
              </a:solidFill>
              <a:latin typeface="Open Sans"/>
            </a:endParaRPr>
          </a:p>
          <a:p>
            <a:r>
              <a:rPr lang="en-US" sz="2400" b="0" i="0" dirty="0">
                <a:solidFill>
                  <a:srgbClr val="333333"/>
                </a:solidFill>
                <a:effectLst/>
                <a:latin typeface="Open Sans"/>
              </a:rPr>
              <a:t>Nature walks are a fun and easy way to bring your students outdoors, whether it’s on the school grounds, in your backyard, or at a park or another local place of interest.</a:t>
            </a:r>
            <a:endParaRPr lang="en-US" sz="2400" dirty="0"/>
          </a:p>
        </p:txBody>
      </p:sp>
      <p:pic>
        <p:nvPicPr>
          <p:cNvPr id="4098" name="Picture 2" descr="You're Invited: Earth Day 2021 - Restore Our Earth - Great Forest">
            <a:extLst>
              <a:ext uri="{FF2B5EF4-FFF2-40B4-BE49-F238E27FC236}">
                <a16:creationId xmlns:a16="http://schemas.microsoft.com/office/drawing/2014/main" id="{BC87B2B1-9929-42B0-8984-2DC2F8EE3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818" y="664233"/>
            <a:ext cx="4152182" cy="57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360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2187684" y="204158"/>
            <a:ext cx="8077750" cy="1678363"/>
          </a:xfrm>
          <a:prstGeom prst="rect">
            <a:avLst/>
          </a:prstGeom>
        </p:spPr>
        <p:txBody>
          <a:bodyPr>
            <a:normAutofit/>
          </a:bodyPr>
          <a:lstStyle/>
          <a:p>
            <a:pPr algn="ctr" defTabSz="987526">
              <a:defRPr sz="4212"/>
            </a:pPr>
            <a:r>
              <a:rPr lang="en-US" sz="5600" dirty="0"/>
              <a:t>International Earth Day</a:t>
            </a:r>
            <a:endParaRPr lang="en-US" dirty="0"/>
          </a:p>
          <a:p>
            <a:pPr defTabSz="987526">
              <a:lnSpc>
                <a:spcPct val="100000"/>
              </a:lnSpc>
              <a:defRPr sz="4212"/>
            </a:pPr>
            <a:endParaRPr lang="en-US" sz="5600" dirty="0"/>
          </a:p>
        </p:txBody>
      </p:sp>
      <p:pic>
        <p:nvPicPr>
          <p:cNvPr id="2" name="Picture 3" descr="A picture containing object, blue, water, table&#10;&#10;Description automatically generated">
            <a:extLst>
              <a:ext uri="{FF2B5EF4-FFF2-40B4-BE49-F238E27FC236}">
                <a16:creationId xmlns:a16="http://schemas.microsoft.com/office/drawing/2014/main" id="{2C32F6C6-F4B0-47F1-9126-BD8A3914882F}"/>
              </a:ext>
            </a:extLst>
          </p:cNvPr>
          <p:cNvPicPr>
            <a:picLocks noChangeAspect="1"/>
          </p:cNvPicPr>
          <p:nvPr/>
        </p:nvPicPr>
        <p:blipFill>
          <a:blip r:embed="rId2"/>
          <a:stretch>
            <a:fillRect/>
          </a:stretch>
        </p:blipFill>
        <p:spPr>
          <a:xfrm>
            <a:off x="9880119" y="5083834"/>
            <a:ext cx="2222343" cy="1678362"/>
          </a:xfrm>
          <a:prstGeom prst="rect">
            <a:avLst/>
          </a:prstGeom>
        </p:spPr>
      </p:pic>
      <p:pic>
        <p:nvPicPr>
          <p:cNvPr id="5" name="Picture 5" descr="A picture containing person, hand, holding, food&#10;&#10;Description automatically generated">
            <a:extLst>
              <a:ext uri="{FF2B5EF4-FFF2-40B4-BE49-F238E27FC236}">
                <a16:creationId xmlns:a16="http://schemas.microsoft.com/office/drawing/2014/main" id="{617E8177-7771-43B3-A9CE-04678CD24AB1}"/>
              </a:ext>
            </a:extLst>
          </p:cNvPr>
          <p:cNvPicPr>
            <a:picLocks noChangeAspect="1"/>
          </p:cNvPicPr>
          <p:nvPr/>
        </p:nvPicPr>
        <p:blipFill rotWithShape="1">
          <a:blip r:embed="rId3"/>
          <a:srcRect l="6763" r="161" b="4506"/>
          <a:stretch/>
        </p:blipFill>
        <p:spPr>
          <a:xfrm>
            <a:off x="247291" y="117457"/>
            <a:ext cx="2214113" cy="1543923"/>
          </a:xfrm>
          <a:prstGeom prst="rect">
            <a:avLst/>
          </a:prstGeom>
        </p:spPr>
      </p:pic>
      <p:sp>
        <p:nvSpPr>
          <p:cNvPr id="3" name="TextBox 2">
            <a:extLst>
              <a:ext uri="{FF2B5EF4-FFF2-40B4-BE49-F238E27FC236}">
                <a16:creationId xmlns:a16="http://schemas.microsoft.com/office/drawing/2014/main" id="{2D0CA623-BA59-4BEF-B29F-3327F5B8ADC2}"/>
              </a:ext>
            </a:extLst>
          </p:cNvPr>
          <p:cNvSpPr txBox="1"/>
          <p:nvPr/>
        </p:nvSpPr>
        <p:spPr>
          <a:xfrm>
            <a:off x="3113038" y="1388469"/>
            <a:ext cx="4261004" cy="615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a:r>
              <a:rPr lang="en-US" sz="4000" dirty="0">
                <a:solidFill>
                  <a:schemeClr val="bg1"/>
                </a:solidFill>
                <a:ea typeface="+mn-lt"/>
                <a:cs typeface="+mn-lt"/>
              </a:rPr>
              <a:t>A Quote for today</a:t>
            </a:r>
          </a:p>
        </p:txBody>
      </p:sp>
      <p:sp>
        <p:nvSpPr>
          <p:cNvPr id="4" name="TextBox 3">
            <a:extLst>
              <a:ext uri="{FF2B5EF4-FFF2-40B4-BE49-F238E27FC236}">
                <a16:creationId xmlns:a16="http://schemas.microsoft.com/office/drawing/2014/main" id="{D4C39EEB-8FD1-46B5-8E85-08F33EC8F4DD}"/>
              </a:ext>
            </a:extLst>
          </p:cNvPr>
          <p:cNvSpPr txBox="1"/>
          <p:nvPr/>
        </p:nvSpPr>
        <p:spPr>
          <a:xfrm>
            <a:off x="851141" y="2547200"/>
            <a:ext cx="9788104" cy="3016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2800" dirty="0">
                <a:solidFill>
                  <a:schemeClr val="bg1"/>
                </a:solidFill>
                <a:latin typeface="Raleway"/>
              </a:rPr>
              <a:t>“</a:t>
            </a:r>
            <a:r>
              <a:rPr lang="en-US" sz="2800" b="1" i="1" dirty="0">
                <a:solidFill>
                  <a:schemeClr val="bg1"/>
                </a:solidFill>
                <a:latin typeface="Raleway"/>
              </a:rPr>
              <a:t>It seems to me that the natural world is the greatest source of excitement; the greatest source of visual beauty; the greatest source of intellectual interest. It is the largest source of so much in life that makes life worth living</a:t>
            </a:r>
            <a:r>
              <a:rPr lang="en-US" sz="2800" dirty="0">
                <a:solidFill>
                  <a:schemeClr val="bg1"/>
                </a:solidFill>
                <a:latin typeface="Raleway"/>
              </a:rPr>
              <a:t>.” </a:t>
            </a:r>
          </a:p>
          <a:p>
            <a:pPr algn="ctr" hangingPunct="0"/>
            <a:endParaRPr lang="en-US" sz="2800" dirty="0">
              <a:solidFill>
                <a:schemeClr val="bg1"/>
              </a:solidFill>
              <a:latin typeface="Raleway"/>
            </a:endParaRPr>
          </a:p>
          <a:p>
            <a:pPr algn="ctr" hangingPunct="0"/>
            <a:r>
              <a:rPr lang="en-US" sz="2800" dirty="0">
                <a:solidFill>
                  <a:schemeClr val="bg1"/>
                </a:solidFill>
                <a:latin typeface="Raleway"/>
              </a:rPr>
              <a:t>– David Attenborough</a:t>
            </a:r>
            <a:endParaRPr lang="en-US" sz="2800" dirty="0">
              <a:solidFill>
                <a:schemeClr val="bg1"/>
              </a:solidFill>
            </a:endParaRPr>
          </a:p>
        </p:txBody>
      </p:sp>
    </p:spTree>
    <p:extLst>
      <p:ext uri="{BB962C8B-B14F-4D97-AF65-F5344CB8AC3E}">
        <p14:creationId xmlns:p14="http://schemas.microsoft.com/office/powerpoint/2010/main" val="40622174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1000"/>
                                        <p:tgtEl>
                                          <p:spTgt spid="4">
                                            <p:txEl>
                                              <p:pRg st="2" end="2"/>
                                            </p:txEl>
                                          </p:spTgt>
                                        </p:tgtEl>
                                      </p:cBhvr>
                                    </p:animEffect>
                                    <p:anim calcmode="lin" valueType="num">
                                      <p:cBhvr>
                                        <p:cTn id="3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C500E5-8DAF-468C-8E4B-876F537C720E}"/>
              </a:ext>
            </a:extLst>
          </p:cNvPr>
          <p:cNvSpPr>
            <a:spLocks noGrp="1"/>
          </p:cNvSpPr>
          <p:nvPr>
            <p:ph type="title"/>
          </p:nvPr>
        </p:nvSpPr>
        <p:spPr/>
        <p:txBody>
          <a:bodyPr/>
          <a:lstStyle/>
          <a:p>
            <a:endParaRPr lang="en-US"/>
          </a:p>
        </p:txBody>
      </p:sp>
      <p:sp>
        <p:nvSpPr>
          <p:cNvPr id="3" name="文本占位符 2">
            <a:extLst>
              <a:ext uri="{FF2B5EF4-FFF2-40B4-BE49-F238E27FC236}">
                <a16:creationId xmlns:a16="http://schemas.microsoft.com/office/drawing/2014/main" id="{91D8BC7E-53E0-4C7A-AF19-D1A202616BFF}"/>
              </a:ext>
            </a:extLst>
          </p:cNvPr>
          <p:cNvSpPr>
            <a:spLocks noGrp="1"/>
          </p:cNvSpPr>
          <p:nvPr>
            <p:ph type="body" sz="quarter" idx="1"/>
          </p:nvPr>
        </p:nvSpPr>
        <p:spPr/>
        <p:txBody>
          <a:bodyPr/>
          <a:lstStyle/>
          <a:p>
            <a:endParaRPr lang="en-US"/>
          </a:p>
        </p:txBody>
      </p:sp>
      <p:pic>
        <p:nvPicPr>
          <p:cNvPr id="4" name="在线媒体 3" title="Live: Biden hosts Climate Leaders' Summit on Earth Day">
            <a:hlinkClick r:id="" action="ppaction://media"/>
            <a:extLst>
              <a:ext uri="{FF2B5EF4-FFF2-40B4-BE49-F238E27FC236}">
                <a16:creationId xmlns:a16="http://schemas.microsoft.com/office/drawing/2014/main" id="{39E32901-9E9A-4A68-B0FF-8A2370739959}"/>
              </a:ext>
            </a:extLst>
          </p:cNvPr>
          <p:cNvPicPr>
            <a:picLocks noRot="1" noChangeAspect="1"/>
          </p:cNvPicPr>
          <p:nvPr>
            <a:videoFile r:link="rId1"/>
          </p:nvPr>
        </p:nvPicPr>
        <p:blipFill>
          <a:blip r:embed="rId3"/>
          <a:stretch>
            <a:fillRect/>
          </a:stretch>
        </p:blipFill>
        <p:spPr>
          <a:xfrm>
            <a:off x="0" y="0"/>
            <a:ext cx="12692332" cy="6858000"/>
          </a:xfrm>
          <a:prstGeom prst="rect">
            <a:avLst/>
          </a:prstGeom>
        </p:spPr>
      </p:pic>
    </p:spTree>
    <p:extLst>
      <p:ext uri="{BB962C8B-B14F-4D97-AF65-F5344CB8AC3E}">
        <p14:creationId xmlns:p14="http://schemas.microsoft.com/office/powerpoint/2010/main" val="14745284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37609" y="123332"/>
            <a:ext cx="8308571" cy="1943628"/>
          </a:xfrm>
          <a:prstGeom prst="rect">
            <a:avLst/>
          </a:prstGeom>
        </p:spPr>
        <p:txBody>
          <a:bodyPr>
            <a:normAutofit/>
          </a:bodyPr>
          <a:lstStyle/>
          <a:p>
            <a:pPr defTabSz="987526">
              <a:lnSpc>
                <a:spcPct val="100000"/>
              </a:lnSpc>
              <a:defRPr sz="4212"/>
            </a:pPr>
            <a:r>
              <a:rPr lang="en-US" sz="5600" dirty="0"/>
              <a:t>April 23</a:t>
            </a:r>
            <a:r>
              <a:rPr sz="5600" dirty="0"/>
              <a:t>, 2021</a:t>
            </a:r>
            <a:endParaRPr lang="en-US" dirty="0"/>
          </a:p>
          <a:p>
            <a:pPr defTabSz="987526">
              <a:lnSpc>
                <a:spcPct val="100000"/>
              </a:lnSpc>
              <a:defRPr sz="4212"/>
            </a:pPr>
            <a:r>
              <a:rPr lang="en-US" sz="5600" dirty="0"/>
              <a:t>Happy Friday</a:t>
            </a:r>
          </a:p>
        </p:txBody>
      </p:sp>
      <p:sp>
        <p:nvSpPr>
          <p:cNvPr id="632" name="Google Shape;504;p33"/>
          <p:cNvSpPr txBox="1">
            <a:spLocks noGrp="1"/>
          </p:cNvSpPr>
          <p:nvPr>
            <p:ph type="subTitle" sz="quarter" idx="1"/>
          </p:nvPr>
        </p:nvSpPr>
        <p:spPr>
          <a:xfrm>
            <a:off x="546774" y="2663383"/>
            <a:ext cx="7383777" cy="3679908"/>
          </a:xfrm>
          <a:prstGeom prst="rect">
            <a:avLst/>
          </a:prstGeom>
        </p:spPr>
        <p:txBody>
          <a:bodyPr lIns="121899" tIns="121899" rIns="121899" bIns="121899" anchor="t">
            <a:normAutofit/>
          </a:bodyPr>
          <a:lstStyle/>
          <a:p>
            <a:pPr marL="0" indent="18415" defTabSz="694927">
              <a:defRPr sz="1881"/>
            </a:pPr>
            <a:r>
              <a:rPr sz="4000" dirty="0"/>
              <a:t>Today's Lesson:</a:t>
            </a:r>
            <a:endParaRPr lang="en-US" sz="4000" dirty="0"/>
          </a:p>
          <a:p>
            <a:pPr marL="0" indent="18415" defTabSz="694927">
              <a:defRPr sz="1881"/>
            </a:pPr>
            <a:r>
              <a:rPr sz="4000" dirty="0"/>
              <a:t>Part I: </a:t>
            </a:r>
            <a:r>
              <a:rPr lang="en-US" sz="4000" dirty="0"/>
              <a:t>English Language Day</a:t>
            </a:r>
          </a:p>
          <a:p>
            <a:pPr marL="0" indent="18415" defTabSz="694927">
              <a:defRPr sz="1881"/>
            </a:pPr>
            <a:endParaRPr lang="en-US" sz="4000" dirty="0"/>
          </a:p>
          <a:p>
            <a:pPr marL="0" indent="18415" defTabSz="694927">
              <a:defRPr sz="1881"/>
            </a:pPr>
            <a:r>
              <a:rPr sz="4000" dirty="0"/>
              <a:t>Part II:</a:t>
            </a:r>
            <a:r>
              <a:rPr lang="en-US" sz="4000" dirty="0"/>
              <a:t> High Speed Rail &amp; Bullet Train in France</a:t>
            </a:r>
          </a:p>
          <a:p>
            <a:pPr marL="0" indent="18415" defTabSz="694927">
              <a:defRPr sz="1425"/>
            </a:pPr>
            <a:endParaRPr dirty="0"/>
          </a:p>
        </p:txBody>
      </p:sp>
      <p:sp>
        <p:nvSpPr>
          <p:cNvPr id="633" name="Google Shape;505;p33"/>
          <p:cNvSpPr/>
          <p:nvPr/>
        </p:nvSpPr>
        <p:spPr>
          <a:xfrm>
            <a:off x="8087521" y="1583494"/>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A close up of a pile of wood&#10;&#10;Description automatically generated">
            <a:extLst>
              <a:ext uri="{FF2B5EF4-FFF2-40B4-BE49-F238E27FC236}">
                <a16:creationId xmlns:a16="http://schemas.microsoft.com/office/drawing/2014/main" id="{09E63B91-BEAF-4D78-92E2-B511D52A37E3}"/>
              </a:ext>
            </a:extLst>
          </p:cNvPr>
          <p:cNvPicPr>
            <a:picLocks noChangeAspect="1"/>
          </p:cNvPicPr>
          <p:nvPr/>
        </p:nvPicPr>
        <p:blipFill>
          <a:blip r:embed="rId2"/>
          <a:stretch>
            <a:fillRect/>
          </a:stretch>
        </p:blipFill>
        <p:spPr>
          <a:xfrm>
            <a:off x="7182928" y="1805796"/>
            <a:ext cx="4963064" cy="3134264"/>
          </a:xfrm>
          <a:prstGeom prst="rect">
            <a:avLst/>
          </a:prstGeom>
        </p:spPr>
      </p:pic>
    </p:spTree>
    <p:extLst>
      <p:ext uri="{BB962C8B-B14F-4D97-AF65-F5344CB8AC3E}">
        <p14:creationId xmlns:p14="http://schemas.microsoft.com/office/powerpoint/2010/main" val="30255664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337609" y="123332"/>
            <a:ext cx="8308571" cy="1943628"/>
          </a:xfrm>
          <a:prstGeom prst="rect">
            <a:avLst/>
          </a:prstGeom>
        </p:spPr>
        <p:txBody>
          <a:bodyPr>
            <a:normAutofit/>
          </a:bodyPr>
          <a:lstStyle/>
          <a:p>
            <a:pPr defTabSz="987526">
              <a:lnSpc>
                <a:spcPct val="100000"/>
              </a:lnSpc>
              <a:defRPr sz="4212"/>
            </a:pPr>
            <a:r>
              <a:rPr lang="en-US" sz="5600" dirty="0"/>
              <a:t>April 23</a:t>
            </a:r>
            <a:r>
              <a:rPr sz="5600" dirty="0"/>
              <a:t>, 2021</a:t>
            </a:r>
            <a:endParaRPr lang="en-US" dirty="0"/>
          </a:p>
          <a:p>
            <a:pPr defTabSz="987526">
              <a:lnSpc>
                <a:spcPct val="100000"/>
              </a:lnSpc>
              <a:defRPr sz="4212"/>
            </a:pPr>
            <a:r>
              <a:rPr lang="en-US" sz="5600" dirty="0"/>
              <a:t>Happy Friday</a:t>
            </a:r>
          </a:p>
        </p:txBody>
      </p:sp>
      <p:sp>
        <p:nvSpPr>
          <p:cNvPr id="632" name="Google Shape;504;p33"/>
          <p:cNvSpPr txBox="1">
            <a:spLocks noGrp="1"/>
          </p:cNvSpPr>
          <p:nvPr>
            <p:ph type="subTitle" sz="quarter" idx="1"/>
          </p:nvPr>
        </p:nvSpPr>
        <p:spPr>
          <a:xfrm>
            <a:off x="546774" y="2663383"/>
            <a:ext cx="7383777" cy="3679908"/>
          </a:xfrm>
          <a:prstGeom prst="rect">
            <a:avLst/>
          </a:prstGeom>
        </p:spPr>
        <p:txBody>
          <a:bodyPr lIns="121899" tIns="121899" rIns="121899" bIns="121899" anchor="t">
            <a:normAutofit/>
          </a:bodyPr>
          <a:lstStyle/>
          <a:p>
            <a:pPr marL="0" indent="18415" defTabSz="694927">
              <a:defRPr sz="1425"/>
            </a:pPr>
            <a:r>
              <a:rPr lang="en-US" sz="3200" dirty="0">
                <a:solidFill>
                  <a:schemeClr val="bg1"/>
                </a:solidFill>
                <a:latin typeface="Arial"/>
              </a:rPr>
              <a:t>The Six official languages of United Nation declared are  English, Arabic (‘</a:t>
            </a:r>
            <a:r>
              <a:rPr lang="en-US" sz="3200" dirty="0" err="1">
                <a:solidFill>
                  <a:schemeClr val="bg1"/>
                </a:solidFill>
                <a:latin typeface="Arial"/>
              </a:rPr>
              <a:t>arerbik</a:t>
            </a:r>
            <a:r>
              <a:rPr lang="en-US" sz="3200" dirty="0">
                <a:solidFill>
                  <a:schemeClr val="bg1"/>
                </a:solidFill>
                <a:latin typeface="Arial"/>
              </a:rPr>
              <a:t>), French, Spanish, Chinese, and Russian. Each language has a day dedicated to it.</a:t>
            </a:r>
            <a:endParaRPr lang="en-US" sz="3200" dirty="0">
              <a:solidFill>
                <a:schemeClr val="bg1"/>
              </a:solidFill>
            </a:endParaRPr>
          </a:p>
          <a:p>
            <a:pPr marL="0" indent="18415" defTabSz="694927">
              <a:defRPr sz="1425"/>
            </a:pPr>
            <a:endParaRPr dirty="0"/>
          </a:p>
        </p:txBody>
      </p:sp>
      <p:sp>
        <p:nvSpPr>
          <p:cNvPr id="633" name="Google Shape;505;p33"/>
          <p:cNvSpPr/>
          <p:nvPr/>
        </p:nvSpPr>
        <p:spPr>
          <a:xfrm>
            <a:off x="8087521" y="1583494"/>
            <a:ext cx="3818128" cy="3830855"/>
          </a:xfrm>
          <a:prstGeom prst="ellipse">
            <a:avLst/>
          </a:prstGeom>
          <a:solidFill>
            <a:srgbClr val="FF9D00"/>
          </a:solidFill>
          <a:ln w="12700">
            <a:miter lim="400000"/>
          </a:ln>
        </p:spPr>
        <p:txBody>
          <a:bodyPr lIns="0" tIns="0" rIns="0" bIns="0" anchor="ctr"/>
          <a:lstStyle/>
          <a:p>
            <a:pPr algn="ctr">
              <a:defRPr>
                <a:solidFill>
                  <a:srgbClr val="000000"/>
                </a:solidFill>
              </a:defRPr>
            </a:pPr>
            <a:endParaRPr/>
          </a:p>
        </p:txBody>
      </p:sp>
      <p:pic>
        <p:nvPicPr>
          <p:cNvPr id="2" name="Picture 3" descr="A close up of a pile of wood&#10;&#10;Description automatically generated">
            <a:extLst>
              <a:ext uri="{FF2B5EF4-FFF2-40B4-BE49-F238E27FC236}">
                <a16:creationId xmlns:a16="http://schemas.microsoft.com/office/drawing/2014/main" id="{09E63B91-BEAF-4D78-92E2-B511D52A37E3}"/>
              </a:ext>
            </a:extLst>
          </p:cNvPr>
          <p:cNvPicPr>
            <a:picLocks noChangeAspect="1"/>
          </p:cNvPicPr>
          <p:nvPr/>
        </p:nvPicPr>
        <p:blipFill>
          <a:blip r:embed="rId2"/>
          <a:stretch>
            <a:fillRect/>
          </a:stretch>
        </p:blipFill>
        <p:spPr>
          <a:xfrm>
            <a:off x="7861540" y="1805796"/>
            <a:ext cx="4284452" cy="3134264"/>
          </a:xfrm>
          <a:prstGeom prst="rect">
            <a:avLst/>
          </a:prstGeom>
        </p:spPr>
      </p:pic>
    </p:spTree>
    <p:extLst>
      <p:ext uri="{BB962C8B-B14F-4D97-AF65-F5344CB8AC3E}">
        <p14:creationId xmlns:p14="http://schemas.microsoft.com/office/powerpoint/2010/main" val="15877605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500"/>
                                        <p:tgtEl>
                                          <p:spTgt spid="6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63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1945254" y="640006"/>
            <a:ext cx="8308571" cy="1224994"/>
          </a:xfrm>
          <a:prstGeom prst="rect">
            <a:avLst/>
          </a:prstGeom>
        </p:spPr>
        <p:txBody>
          <a:bodyPr>
            <a:normAutofit/>
          </a:bodyPr>
          <a:lstStyle/>
          <a:p>
            <a:pPr algn="ctr" defTabSz="987526">
              <a:lnSpc>
                <a:spcPct val="100000"/>
              </a:lnSpc>
              <a:defRPr sz="4212"/>
            </a:pPr>
            <a:r>
              <a:rPr lang="en-US" sz="5600" dirty="0"/>
              <a:t>English Language Day</a:t>
            </a:r>
            <a:endParaRPr lang="en-US" dirty="0"/>
          </a:p>
        </p:txBody>
      </p:sp>
      <p:pic>
        <p:nvPicPr>
          <p:cNvPr id="1026" name="Picture 2" descr="UN English Language Day 2021: Date, Significance &amp; Facts About the Most  Spoken Language | 🙏🏻 LatestLY">
            <a:extLst>
              <a:ext uri="{FF2B5EF4-FFF2-40B4-BE49-F238E27FC236}">
                <a16:creationId xmlns:a16="http://schemas.microsoft.com/office/drawing/2014/main" id="{A842EED4-42CF-464B-8011-819D932393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78"/>
          <a:stretch/>
        </p:blipFill>
        <p:spPr bwMode="auto">
          <a:xfrm>
            <a:off x="839638" y="1865000"/>
            <a:ext cx="10282687" cy="44552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N English Language Day 2021: Date, Significance &amp; Facts About the Most  Spoken Language | 🙏🏻 LatestLY">
            <a:extLst>
              <a:ext uri="{FF2B5EF4-FFF2-40B4-BE49-F238E27FC236}">
                <a16:creationId xmlns:a16="http://schemas.microsoft.com/office/drawing/2014/main" id="{FAABD2B7-87F8-4187-856D-29C373CD6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429"/>
          <a:stretch/>
        </p:blipFill>
        <p:spPr bwMode="auto">
          <a:xfrm>
            <a:off x="4672012" y="1865000"/>
            <a:ext cx="2847975" cy="935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7490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heel(1)">
                                      <p:cBhvr>
                                        <p:cTn id="13"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lumMod val="25000"/>
          </a:schemeClr>
        </a:solidFill>
        <a:effectLst/>
      </p:bgPr>
    </p:bg>
    <p:spTree>
      <p:nvGrpSpPr>
        <p:cNvPr id="1" name=""/>
        <p:cNvGrpSpPr/>
        <p:nvPr/>
      </p:nvGrpSpPr>
      <p:grpSpPr>
        <a:xfrm>
          <a:off x="0" y="0"/>
          <a:ext cx="0" cy="0"/>
          <a:chOff x="0" y="0"/>
          <a:chExt cx="0" cy="0"/>
        </a:xfrm>
      </p:grpSpPr>
      <p:sp>
        <p:nvSpPr>
          <p:cNvPr id="631" name="Google Shape;503;p33"/>
          <p:cNvSpPr txBox="1">
            <a:spLocks noGrp="1"/>
          </p:cNvSpPr>
          <p:nvPr>
            <p:ph type="ctrTitle"/>
          </p:nvPr>
        </p:nvSpPr>
        <p:spPr>
          <a:xfrm>
            <a:off x="457162" y="430354"/>
            <a:ext cx="8308571" cy="1224994"/>
          </a:xfrm>
          <a:prstGeom prst="rect">
            <a:avLst/>
          </a:prstGeom>
        </p:spPr>
        <p:txBody>
          <a:bodyPr>
            <a:normAutofit fontScale="90000"/>
          </a:bodyPr>
          <a:lstStyle/>
          <a:p>
            <a:pPr algn="ctr" defTabSz="987526">
              <a:lnSpc>
                <a:spcPct val="100000"/>
              </a:lnSpc>
              <a:defRPr sz="4212"/>
            </a:pPr>
            <a:r>
              <a:rPr lang="en-US" sz="5600" dirty="0"/>
              <a:t>English Language Day</a:t>
            </a:r>
            <a:br>
              <a:rPr lang="en-US" sz="5600" dirty="0"/>
            </a:br>
            <a:r>
              <a:rPr lang="en-US" sz="3000" dirty="0"/>
              <a:t>What is this day?</a:t>
            </a:r>
          </a:p>
        </p:txBody>
      </p:sp>
      <p:pic>
        <p:nvPicPr>
          <p:cNvPr id="6" name="Picture 6" descr="Text&#10;&#10;Description automatically generated">
            <a:extLst>
              <a:ext uri="{FF2B5EF4-FFF2-40B4-BE49-F238E27FC236}">
                <a16:creationId xmlns:a16="http://schemas.microsoft.com/office/drawing/2014/main" id="{CCCF44FA-7CE9-477E-9337-25B18A378A0E}"/>
              </a:ext>
            </a:extLst>
          </p:cNvPr>
          <p:cNvPicPr>
            <a:picLocks noChangeAspect="1"/>
          </p:cNvPicPr>
          <p:nvPr/>
        </p:nvPicPr>
        <p:blipFill>
          <a:blip r:embed="rId2"/>
          <a:stretch>
            <a:fillRect/>
          </a:stretch>
        </p:blipFill>
        <p:spPr>
          <a:xfrm>
            <a:off x="8765733" y="1042851"/>
            <a:ext cx="3145882" cy="4963064"/>
          </a:xfrm>
          <a:prstGeom prst="rect">
            <a:avLst/>
          </a:prstGeom>
        </p:spPr>
      </p:pic>
      <p:sp>
        <p:nvSpPr>
          <p:cNvPr id="3" name="TextBox 2">
            <a:extLst>
              <a:ext uri="{FF2B5EF4-FFF2-40B4-BE49-F238E27FC236}">
                <a16:creationId xmlns:a16="http://schemas.microsoft.com/office/drawing/2014/main" id="{7BDF0240-B636-4C46-BF6A-5510A8BE3215}"/>
              </a:ext>
            </a:extLst>
          </p:cNvPr>
          <p:cNvSpPr txBox="1"/>
          <p:nvPr/>
        </p:nvSpPr>
        <p:spPr>
          <a:xfrm>
            <a:off x="457162" y="1891639"/>
            <a:ext cx="8110911" cy="3877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t" anchorCtr="0" forceAA="0" compatLnSpc="1">
            <a:prstTxWarp prst="textNoShape">
              <a:avLst/>
            </a:prstTxWarp>
            <a:spAutoFit/>
          </a:bodyPr>
          <a:lstStyle/>
          <a:p>
            <a:pPr algn="ctr" hangingPunct="0"/>
            <a:r>
              <a:rPr lang="en-US" sz="3600" dirty="0">
                <a:solidFill>
                  <a:schemeClr val="bg1"/>
                </a:solidFill>
                <a:latin typeface="Arial"/>
              </a:rPr>
              <a:t>English Language Day is celebrated on </a:t>
            </a:r>
            <a:r>
              <a:rPr lang="en-US" sz="3600" b="1" dirty="0">
                <a:solidFill>
                  <a:schemeClr val="bg1"/>
                </a:solidFill>
                <a:latin typeface="Arial"/>
              </a:rPr>
              <a:t>April 23</a:t>
            </a:r>
            <a:r>
              <a:rPr lang="en-US" sz="3600" dirty="0">
                <a:solidFill>
                  <a:schemeClr val="bg1"/>
                </a:solidFill>
                <a:latin typeface="Arial"/>
              </a:rPr>
              <a:t> of every year. </a:t>
            </a:r>
          </a:p>
          <a:p>
            <a:pPr algn="ctr" hangingPunct="0"/>
            <a:endParaRPr lang="en-US" sz="3600" dirty="0">
              <a:solidFill>
                <a:schemeClr val="bg1"/>
              </a:solidFill>
              <a:latin typeface="Arial"/>
            </a:endParaRPr>
          </a:p>
          <a:p>
            <a:pPr algn="ctr" hangingPunct="0"/>
            <a:r>
              <a:rPr lang="en-US" sz="3600" dirty="0">
                <a:solidFill>
                  <a:schemeClr val="bg1"/>
                </a:solidFill>
                <a:latin typeface="Arial"/>
              </a:rPr>
              <a:t>English Language Day seeks to entertain and to increase awareness of the culture, history and the </a:t>
            </a:r>
            <a:r>
              <a:rPr lang="en-US" sz="3600" dirty="0">
                <a:solidFill>
                  <a:schemeClr val="bg1"/>
                </a:solidFill>
                <a:latin typeface="Raleway"/>
              </a:rPr>
              <a:t>achievements of the </a:t>
            </a:r>
            <a:r>
              <a:rPr lang="en-US" sz="3600" b="1" dirty="0">
                <a:solidFill>
                  <a:schemeClr val="bg1"/>
                </a:solidFill>
                <a:latin typeface="Raleway"/>
              </a:rPr>
              <a:t>English language</a:t>
            </a:r>
            <a:r>
              <a:rPr lang="en-US" sz="3600" dirty="0">
                <a:solidFill>
                  <a:schemeClr val="bg1"/>
                </a:solidFill>
                <a:latin typeface="Raleway"/>
              </a:rPr>
              <a:t>.</a:t>
            </a:r>
            <a:endParaRPr lang="en-US" sz="3600" dirty="0">
              <a:solidFill>
                <a:schemeClr val="bg1"/>
              </a:solidFill>
            </a:endParaRPr>
          </a:p>
        </p:txBody>
      </p:sp>
    </p:spTree>
    <p:extLst>
      <p:ext uri="{BB962C8B-B14F-4D97-AF65-F5344CB8AC3E}">
        <p14:creationId xmlns:p14="http://schemas.microsoft.com/office/powerpoint/2010/main" val="28195522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31"/>
                                        </p:tgtEl>
                                        <p:attrNameLst>
                                          <p:attrName>style.visibility</p:attrName>
                                        </p:attrNameLst>
                                      </p:cBhvr>
                                      <p:to>
                                        <p:strVal val="visible"/>
                                      </p:to>
                                    </p:set>
                                    <p:anim calcmode="lin" valueType="num">
                                      <p:cBhvr additive="base">
                                        <p:cTn id="7" dur="500" fill="hold"/>
                                        <p:tgtEl>
                                          <p:spTgt spid="631"/>
                                        </p:tgtEl>
                                        <p:attrNameLst>
                                          <p:attrName>ppt_x</p:attrName>
                                        </p:attrNameLst>
                                      </p:cBhvr>
                                      <p:tavLst>
                                        <p:tav tm="0">
                                          <p:val>
                                            <p:strVal val="#ppt_x"/>
                                          </p:val>
                                        </p:tav>
                                        <p:tav tm="100000">
                                          <p:val>
                                            <p:strVal val="#ppt_x"/>
                                          </p:val>
                                        </p:tav>
                                      </p:tavLst>
                                    </p:anim>
                                    <p:anim calcmode="lin" valueType="num">
                                      <p:cBhvr additive="base">
                                        <p:cTn id="8" dur="500" fill="hold"/>
                                        <p:tgtEl>
                                          <p:spTgt spid="6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 grpId="0" animBg="1"/>
      <p:bldP spid="3" grpId="0"/>
    </p:bldLst>
  </p:timing>
</p:sld>
</file>

<file path=ppt/theme/theme1.xml><?xml version="1.0" encoding="utf-8"?>
<a:theme xmlns:a="http://schemas.openxmlformats.org/drawingml/2006/main" name="Cute Sticker by Slidesgo">
  <a:themeElements>
    <a:clrScheme name="Cute Sticker by Slidesgo">
      <a:dk1>
        <a:srgbClr val="FFFFFF"/>
      </a:dk1>
      <a:lt1>
        <a:srgbClr val="337BB8"/>
      </a:lt1>
      <a:dk2>
        <a:srgbClr val="A7A7A7"/>
      </a:dk2>
      <a:lt2>
        <a:srgbClr val="535353"/>
      </a:lt2>
      <a:accent1>
        <a:srgbClr val="B1B5ED"/>
      </a:accent1>
      <a:accent2>
        <a:srgbClr val="8F8F8F"/>
      </a:accent2>
      <a:accent3>
        <a:srgbClr val="469FEA"/>
      </a:accent3>
      <a:accent4>
        <a:srgbClr val="794834"/>
      </a:accent4>
      <a:accent5>
        <a:srgbClr val="073763"/>
      </a:accent5>
      <a:accent6>
        <a:srgbClr val="DF8900"/>
      </a:accent6>
      <a:hlink>
        <a:srgbClr val="0000FF"/>
      </a:hlink>
      <a:folHlink>
        <a:srgbClr val="FF00FF"/>
      </a:folHlink>
    </a:clrScheme>
    <a:fontScheme name="Cute Sticker by Slidesgo">
      <a:majorFont>
        <a:latin typeface="Helvetica"/>
        <a:ea typeface="Helvetica"/>
        <a:cs typeface="Helvetica"/>
      </a:majorFont>
      <a:minorFont>
        <a:latin typeface="Arial"/>
        <a:ea typeface="Arial"/>
        <a:cs typeface="Arial"/>
      </a:minorFont>
    </a:fontScheme>
    <a:fmtScheme name="Cute Sticker by Slidesg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9D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337BB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337BB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2721</TotalTime>
  <Words>6198</Words>
  <Application>Microsoft Office PowerPoint</Application>
  <PresentationFormat>宽屏</PresentationFormat>
  <Paragraphs>514</Paragraphs>
  <Slides>127</Slides>
  <Notes>0</Notes>
  <HiddenSlides>0</HiddenSlides>
  <MMClips>4</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127</vt:i4>
      </vt:variant>
    </vt:vector>
  </HeadingPairs>
  <TitlesOfParts>
    <vt:vector size="140" baseType="lpstr">
      <vt:lpstr>Lato</vt:lpstr>
      <vt:lpstr>Montserrat</vt:lpstr>
      <vt:lpstr>Nunito</vt:lpstr>
      <vt:lpstr>Poppins</vt:lpstr>
      <vt:lpstr>Raleway</vt:lpstr>
      <vt:lpstr>Arial</vt:lpstr>
      <vt:lpstr>Helvetica</vt:lpstr>
      <vt:lpstr>Open Sans</vt:lpstr>
      <vt:lpstr>Roboto</vt:lpstr>
      <vt:lpstr>Source Sans Pro</vt:lpstr>
      <vt:lpstr>Times New Roman</vt:lpstr>
      <vt:lpstr>Verdana</vt:lpstr>
      <vt:lpstr>Cute Sticker by Slidesgo</vt:lpstr>
      <vt:lpstr>April 6, 2021  Tuesday</vt:lpstr>
      <vt:lpstr>https://www.youtube.com/watch?v=RCnK1eYfkTQ</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April 7, 2021 Wonderful Wednesday</vt:lpstr>
      <vt:lpstr>No House Work Day</vt:lpstr>
      <vt:lpstr>PowerPoint 演示文稿</vt:lpstr>
      <vt:lpstr>No House Work Day What is this day?</vt:lpstr>
      <vt:lpstr>No House Work Day History Behind this Day</vt:lpstr>
      <vt:lpstr>No House Work Day How to Observe</vt:lpstr>
      <vt:lpstr>No House Work Day How to Observe</vt:lpstr>
      <vt:lpstr>April 8, 2021 Thankful Thursday</vt:lpstr>
      <vt:lpstr>Zoo Lover Day</vt:lpstr>
      <vt:lpstr>Zoo Lover Day What is this day?</vt:lpstr>
      <vt:lpstr>Zoo Lover Day History Behind this Day</vt:lpstr>
      <vt:lpstr>Zoo Lover Day-How to Observe</vt:lpstr>
      <vt:lpstr>Zoo Lover Day-How to Observe</vt:lpstr>
      <vt:lpstr>April 9, 2021 Happy Friday!</vt:lpstr>
      <vt:lpstr>National Name Yourself Day</vt:lpstr>
      <vt:lpstr>National Name Yourself Day What is this day?</vt:lpstr>
      <vt:lpstr>National Name Yourself Day History Behind this Day</vt:lpstr>
      <vt:lpstr>National Name Yourself Day</vt:lpstr>
      <vt:lpstr>April 13, 2021 Terrific Tuesday</vt:lpstr>
      <vt:lpstr>Thomas Jefferson Day</vt:lpstr>
      <vt:lpstr>PowerPoint 演示文稿</vt:lpstr>
      <vt:lpstr>Thomas Jefferson Day What is this day?</vt:lpstr>
      <vt:lpstr>PowerPoint 演示文稿</vt:lpstr>
      <vt:lpstr>PowerPoint 演示文稿</vt:lpstr>
      <vt:lpstr>PowerPoint 演示文稿</vt:lpstr>
      <vt:lpstr> Louisiana Purchase </vt:lpstr>
      <vt:lpstr>PowerPoint 演示文稿</vt:lpstr>
      <vt:lpstr>PowerPoint 演示文稿</vt:lpstr>
      <vt:lpstr>PowerPoint 演示文稿</vt:lpstr>
      <vt:lpstr>Jefferson’s marriage</vt:lpstr>
      <vt:lpstr>PowerPoint 演示文稿</vt:lpstr>
      <vt:lpstr>Thomas Jefferson Day</vt:lpstr>
      <vt:lpstr>PowerPoint 演示文稿</vt:lpstr>
      <vt:lpstr>PowerPoint 演示文稿</vt:lpstr>
      <vt:lpstr>PowerPoint 演示文稿</vt:lpstr>
      <vt:lpstr>Thomas Jefferson Day History Behind this Day</vt:lpstr>
      <vt:lpstr>April 14, 2021 Wonderful Wednesday</vt:lpstr>
      <vt:lpstr>Look Up At the Sky Day</vt:lpstr>
      <vt:lpstr>Look Up the Sky Day What is this day?</vt:lpstr>
      <vt:lpstr>Look Up At the Sky Day History Behind this Day</vt:lpstr>
      <vt:lpstr>Look Up the Sky Day How to Observe</vt:lpstr>
      <vt:lpstr>PowerPoint 演示文稿</vt:lpstr>
      <vt:lpstr>Look Up the Sky Day History Behind this Day</vt:lpstr>
      <vt:lpstr>April 15, 2021 Thankful Thursday</vt:lpstr>
      <vt:lpstr>Take A Wild Guess Day</vt:lpstr>
      <vt:lpstr>Take A Wild Guess Day What is this day?</vt:lpstr>
      <vt:lpstr>Take A Wild Guess Day History Behind this Day</vt:lpstr>
      <vt:lpstr>Take A Wild Guess Day How to Observe</vt:lpstr>
      <vt:lpstr>Take A Wild Guess Day</vt:lpstr>
      <vt:lpstr>April 16, 2021 Happy Friday</vt:lpstr>
      <vt:lpstr>Save the Elephant Day</vt:lpstr>
      <vt:lpstr>Save the Elephant Day What is this day?</vt:lpstr>
      <vt:lpstr>Save the Elephant Day History Behind this Day</vt:lpstr>
      <vt:lpstr>Save the Elephant Day History Behind this Day</vt:lpstr>
      <vt:lpstr>Save the Elephant Day</vt:lpstr>
      <vt:lpstr>April 20, 2021 Terrific Tuesday</vt:lpstr>
      <vt:lpstr>Chinese Language Day</vt:lpstr>
      <vt:lpstr>Chinese Language Day What is this day?</vt:lpstr>
      <vt:lpstr>Chinese Language Day History Behind this Day</vt:lpstr>
      <vt:lpstr>Chinese Language Day History Behind this Day</vt:lpstr>
      <vt:lpstr>Chinese characters </vt:lpstr>
      <vt:lpstr>PowerPoint 演示文稿</vt:lpstr>
      <vt:lpstr>Quote for today</vt:lpstr>
      <vt:lpstr>April 21, 2021 Wednesday</vt:lpstr>
      <vt:lpstr>World Fish Migration Day</vt:lpstr>
      <vt:lpstr>World Fish Migration Day What is this day?</vt:lpstr>
      <vt:lpstr>World Fish Migration Day History Behind this Day</vt:lpstr>
      <vt:lpstr>World Fish Migration Day How to Observe</vt:lpstr>
      <vt:lpstr>World Fish Migration Day</vt:lpstr>
      <vt:lpstr>April 22, 2021 Thankful Thursday</vt:lpstr>
      <vt:lpstr>International Earth Day </vt:lpstr>
      <vt:lpstr>International Earth Day What is this day? </vt:lpstr>
      <vt:lpstr>International Earth Day History Behind this Day </vt:lpstr>
      <vt:lpstr>International Earth Day </vt:lpstr>
      <vt:lpstr>Earth Day2021 Celebration around the world </vt:lpstr>
      <vt:lpstr>In Geneva, Switzerland, the International School of Geneva is hosting a “green sale” and an organic food sale to raise money to plant trees on the school grounds. There will also be activities like recycling games and environmental arts and crafts.</vt:lpstr>
      <vt:lpstr>In Dublin, Earth Day Network partner ECO-UNESCO is running its annual ECO-Explorer Camp for kids from April 22nd to April 25th at the Greenhouse in Dublin City Center.   Campers, or ECO-Explorers, ages 5-12 will explore the local urban ecology, take weather measurements, investigate city wildlife and discover Dublin’s green spaces like never before.   The ECO-Explorers will also participate in the designing of future Green Cities using drawings and 3D art.</vt:lpstr>
      <vt:lpstr>Earth day in America</vt:lpstr>
      <vt:lpstr>PowerPoint 演示文稿</vt:lpstr>
      <vt:lpstr>PowerPoint 演示文稿</vt:lpstr>
      <vt:lpstr>Elebrate Earth Day in Africa</vt:lpstr>
      <vt:lpstr>PowerPoint 演示文稿</vt:lpstr>
      <vt:lpstr>Celebrating Earth Day in Asia</vt:lpstr>
      <vt:lpstr>We can do for today</vt:lpstr>
      <vt:lpstr>International Earth Day </vt:lpstr>
      <vt:lpstr>PowerPoint 演示文稿</vt:lpstr>
      <vt:lpstr>April 23, 2021 Happy Friday</vt:lpstr>
      <vt:lpstr>April 23, 2021 Happy Friday</vt:lpstr>
      <vt:lpstr>English Language Day</vt:lpstr>
      <vt:lpstr>English Language Day What is this day?</vt:lpstr>
      <vt:lpstr>PowerPoint 演示文稿</vt:lpstr>
      <vt:lpstr>PowerPoint 演示文稿</vt:lpstr>
      <vt:lpstr>English Language Day</vt:lpstr>
      <vt:lpstr>English Language Day</vt:lpstr>
      <vt:lpstr>PowerPoint 演示文稿</vt:lpstr>
      <vt:lpstr>April 27, 2021 Terrific Tuesday</vt:lpstr>
      <vt:lpstr>School Bus Driver Day</vt:lpstr>
      <vt:lpstr>School Bus Driver Day</vt:lpstr>
      <vt:lpstr>School Bus Driver Day History of the Day</vt:lpstr>
      <vt:lpstr>School Bus Driver Day</vt:lpstr>
      <vt:lpstr>April 28, 2021 Wednesday</vt:lpstr>
      <vt:lpstr>International Noise Awareness Day</vt:lpstr>
      <vt:lpstr>International Noise Awareness Day</vt:lpstr>
      <vt:lpstr>International Noise Awareness Day</vt:lpstr>
      <vt:lpstr>International Noise Awareness Day</vt:lpstr>
      <vt:lpstr>April 29, 2021 Thursday</vt:lpstr>
      <vt:lpstr>National Zipper Day</vt:lpstr>
      <vt:lpstr>National Zipper Day What is this day?</vt:lpstr>
      <vt:lpstr>National Zipper Day History of National Zipper Day </vt:lpstr>
      <vt:lpstr>National Zipper Day  </vt:lpstr>
      <vt:lpstr>National Zipper Day  </vt:lpstr>
      <vt:lpstr>April 30, 2021 Happy Friday</vt:lpstr>
      <vt:lpstr>National Honesty Day</vt:lpstr>
      <vt:lpstr>National Honesty Day What is this day?</vt:lpstr>
      <vt:lpstr>National Honesty Day What is this day?</vt:lpstr>
      <vt:lpstr>National Honesty Day HIstory of this Day</vt:lpstr>
      <vt:lpstr>National Honesty Day How to Celebrate National Honesty Day</vt:lpstr>
      <vt:lpstr>National Honesty Day How to Celebrate National Honesty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庞垚夫</dc:creator>
  <cp:lastModifiedBy>庞 垚夫</cp:lastModifiedBy>
  <cp:revision>746</cp:revision>
  <dcterms:created xsi:type="dcterms:W3CDTF">2020-12-24T02:56:10Z</dcterms:created>
  <dcterms:modified xsi:type="dcterms:W3CDTF">2021-05-27T23:38:48Z</dcterms:modified>
</cp:coreProperties>
</file>